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  <p:sldMasterId id="2147483695" r:id="rId3"/>
    <p:sldMasterId id="2147483699" r:id="rId4"/>
    <p:sldMasterId id="2147483726" r:id="rId5"/>
  </p:sldMasterIdLst>
  <p:notesMasterIdLst>
    <p:notesMasterId r:id="rId35"/>
  </p:notesMasterIdLst>
  <p:sldIdLst>
    <p:sldId id="259" r:id="rId6"/>
    <p:sldId id="256" r:id="rId7"/>
    <p:sldId id="260" r:id="rId8"/>
    <p:sldId id="554" r:id="rId9"/>
    <p:sldId id="289" r:id="rId10"/>
    <p:sldId id="549" r:id="rId11"/>
    <p:sldId id="547" r:id="rId12"/>
    <p:sldId id="263" r:id="rId13"/>
    <p:sldId id="567" r:id="rId14"/>
    <p:sldId id="568" r:id="rId15"/>
    <p:sldId id="569" r:id="rId16"/>
    <p:sldId id="565" r:id="rId17"/>
    <p:sldId id="571" r:id="rId18"/>
    <p:sldId id="570" r:id="rId19"/>
    <p:sldId id="572" r:id="rId20"/>
    <p:sldId id="257" r:id="rId21"/>
    <p:sldId id="279" r:id="rId22"/>
    <p:sldId id="267" r:id="rId23"/>
    <p:sldId id="552" r:id="rId24"/>
    <p:sldId id="553" r:id="rId25"/>
    <p:sldId id="556" r:id="rId26"/>
    <p:sldId id="557" r:id="rId27"/>
    <p:sldId id="558" r:id="rId28"/>
    <p:sldId id="560" r:id="rId29"/>
    <p:sldId id="559" r:id="rId30"/>
    <p:sldId id="561" r:id="rId31"/>
    <p:sldId id="563" r:id="rId32"/>
    <p:sldId id="258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eth Wogu" initials="KW" lastIdx="2" clrIdx="0">
    <p:extLst>
      <p:ext uri="{19B8F6BF-5375-455C-9EA6-DF929625EA0E}">
        <p15:presenceInfo xmlns:p15="http://schemas.microsoft.com/office/powerpoint/2012/main" userId="5d2c32f1d15ab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D5B2B"/>
    <a:srgbClr val="006600"/>
    <a:srgbClr val="008000"/>
    <a:srgbClr val="CC9900"/>
    <a:srgbClr val="AF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EBC8BE-D622-4B06-92A9-88CCA252EAA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EC4DA3-6FA0-486C-9EF3-D42D7A4A4C65}" type="pres">
      <dgm:prSet presAssocID="{2EEBC8BE-D622-4B06-92A9-88CCA252EAAC}" presName="Name0" presStyleCnt="0">
        <dgm:presLayoutVars>
          <dgm:chPref val="3"/>
          <dgm:dir/>
          <dgm:animLvl val="lvl"/>
          <dgm:resizeHandles/>
        </dgm:presLayoutVars>
      </dgm:prSet>
      <dgm:spPr/>
    </dgm:pt>
  </dgm:ptLst>
  <dgm:cxnLst>
    <dgm:cxn modelId="{A44D39EB-67CB-4CD5-9080-244C6908BCFE}" type="presOf" srcId="{2EEBC8BE-D622-4B06-92A9-88CCA252EAAC}" destId="{D9EC4DA3-6FA0-486C-9EF3-D42D7A4A4C6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C85A4-4126-4B73-9D63-82505D6D4001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48CEB-C2FF-4858-AD88-B479147C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62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8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403222" y="-542925"/>
            <a:ext cx="7719323" cy="4827586"/>
          </a:xfrm>
          <a:custGeom>
            <a:avLst/>
            <a:gdLst>
              <a:gd name="connsiteX0" fmla="*/ 3120936 w 7719323"/>
              <a:gd name="connsiteY0" fmla="*/ 3795711 h 4827586"/>
              <a:gd name="connsiteX1" fmla="*/ 3661761 w 7719323"/>
              <a:gd name="connsiteY1" fmla="*/ 3795711 h 4827586"/>
              <a:gd name="connsiteX2" fmla="*/ 3700391 w 7719323"/>
              <a:gd name="connsiteY2" fmla="*/ 3818928 h 4827586"/>
              <a:gd name="connsiteX3" fmla="*/ 3973378 w 7719323"/>
              <a:gd name="connsiteY3" fmla="*/ 4288432 h 4827586"/>
              <a:gd name="connsiteX4" fmla="*/ 3973378 w 7719323"/>
              <a:gd name="connsiteY4" fmla="*/ 4334866 h 4827586"/>
              <a:gd name="connsiteX5" fmla="*/ 3700391 w 7719323"/>
              <a:gd name="connsiteY5" fmla="*/ 4804369 h 4827586"/>
              <a:gd name="connsiteX6" fmla="*/ 3661761 w 7719323"/>
              <a:gd name="connsiteY6" fmla="*/ 4827586 h 4827586"/>
              <a:gd name="connsiteX7" fmla="*/ 3120936 w 7719323"/>
              <a:gd name="connsiteY7" fmla="*/ 4827586 h 4827586"/>
              <a:gd name="connsiteX8" fmla="*/ 3079731 w 7719323"/>
              <a:gd name="connsiteY8" fmla="*/ 4804369 h 4827586"/>
              <a:gd name="connsiteX9" fmla="*/ 2809318 w 7719323"/>
              <a:gd name="connsiteY9" fmla="*/ 4334866 h 4827586"/>
              <a:gd name="connsiteX10" fmla="*/ 2809318 w 7719323"/>
              <a:gd name="connsiteY10" fmla="*/ 4288432 h 4827586"/>
              <a:gd name="connsiteX11" fmla="*/ 3079731 w 7719323"/>
              <a:gd name="connsiteY11" fmla="*/ 3818928 h 4827586"/>
              <a:gd name="connsiteX12" fmla="*/ 3120936 w 7719323"/>
              <a:gd name="connsiteY12" fmla="*/ 3795711 h 4827586"/>
              <a:gd name="connsiteX13" fmla="*/ 5928064 w 7719323"/>
              <a:gd name="connsiteY13" fmla="*/ 3252786 h 4827586"/>
              <a:gd name="connsiteX14" fmla="*/ 6469617 w 7719323"/>
              <a:gd name="connsiteY14" fmla="*/ 3252786 h 4827586"/>
              <a:gd name="connsiteX15" fmla="*/ 6510878 w 7719323"/>
              <a:gd name="connsiteY15" fmla="*/ 3276039 h 4827586"/>
              <a:gd name="connsiteX16" fmla="*/ 6781655 w 7719323"/>
              <a:gd name="connsiteY16" fmla="*/ 3746265 h 4827586"/>
              <a:gd name="connsiteX17" fmla="*/ 6781655 w 7719323"/>
              <a:gd name="connsiteY17" fmla="*/ 3792771 h 4827586"/>
              <a:gd name="connsiteX18" fmla="*/ 6510878 w 7719323"/>
              <a:gd name="connsiteY18" fmla="*/ 4262996 h 4827586"/>
              <a:gd name="connsiteX19" fmla="*/ 6469617 w 7719323"/>
              <a:gd name="connsiteY19" fmla="*/ 4286249 h 4827586"/>
              <a:gd name="connsiteX20" fmla="*/ 5928064 w 7719323"/>
              <a:gd name="connsiteY20" fmla="*/ 4286249 h 4827586"/>
              <a:gd name="connsiteX21" fmla="*/ 5889382 w 7719323"/>
              <a:gd name="connsiteY21" fmla="*/ 4262996 h 4827586"/>
              <a:gd name="connsiteX22" fmla="*/ 5616028 w 7719323"/>
              <a:gd name="connsiteY22" fmla="*/ 3792771 h 4827586"/>
              <a:gd name="connsiteX23" fmla="*/ 5616028 w 7719323"/>
              <a:gd name="connsiteY23" fmla="*/ 3746265 h 4827586"/>
              <a:gd name="connsiteX24" fmla="*/ 5889382 w 7719323"/>
              <a:gd name="connsiteY24" fmla="*/ 3276039 h 4827586"/>
              <a:gd name="connsiteX25" fmla="*/ 5928064 w 7719323"/>
              <a:gd name="connsiteY25" fmla="*/ 3252786 h 4827586"/>
              <a:gd name="connsiteX26" fmla="*/ 4057990 w 7719323"/>
              <a:gd name="connsiteY26" fmla="*/ 3252786 h 4827586"/>
              <a:gd name="connsiteX27" fmla="*/ 4599543 w 7719323"/>
              <a:gd name="connsiteY27" fmla="*/ 3252786 h 4827586"/>
              <a:gd name="connsiteX28" fmla="*/ 4640804 w 7719323"/>
              <a:gd name="connsiteY28" fmla="*/ 3276039 h 4827586"/>
              <a:gd name="connsiteX29" fmla="*/ 4911580 w 7719323"/>
              <a:gd name="connsiteY29" fmla="*/ 3746265 h 4827586"/>
              <a:gd name="connsiteX30" fmla="*/ 4911580 w 7719323"/>
              <a:gd name="connsiteY30" fmla="*/ 3792771 h 4827586"/>
              <a:gd name="connsiteX31" fmla="*/ 4640804 w 7719323"/>
              <a:gd name="connsiteY31" fmla="*/ 4262996 h 4827586"/>
              <a:gd name="connsiteX32" fmla="*/ 4599543 w 7719323"/>
              <a:gd name="connsiteY32" fmla="*/ 4286249 h 4827586"/>
              <a:gd name="connsiteX33" fmla="*/ 4057990 w 7719323"/>
              <a:gd name="connsiteY33" fmla="*/ 4286249 h 4827586"/>
              <a:gd name="connsiteX34" fmla="*/ 4016729 w 7719323"/>
              <a:gd name="connsiteY34" fmla="*/ 4262996 h 4827586"/>
              <a:gd name="connsiteX35" fmla="*/ 3745953 w 7719323"/>
              <a:gd name="connsiteY35" fmla="*/ 3792771 h 4827586"/>
              <a:gd name="connsiteX36" fmla="*/ 3745953 w 7719323"/>
              <a:gd name="connsiteY36" fmla="*/ 3746265 h 4827586"/>
              <a:gd name="connsiteX37" fmla="*/ 4016729 w 7719323"/>
              <a:gd name="connsiteY37" fmla="*/ 3276039 h 4827586"/>
              <a:gd name="connsiteX38" fmla="*/ 4057990 w 7719323"/>
              <a:gd name="connsiteY38" fmla="*/ 3252786 h 4827586"/>
              <a:gd name="connsiteX39" fmla="*/ 2187916 w 7719323"/>
              <a:gd name="connsiteY39" fmla="*/ 3252786 h 4827586"/>
              <a:gd name="connsiteX40" fmla="*/ 2729468 w 7719323"/>
              <a:gd name="connsiteY40" fmla="*/ 3252786 h 4827586"/>
              <a:gd name="connsiteX41" fmla="*/ 2768150 w 7719323"/>
              <a:gd name="connsiteY41" fmla="*/ 3276039 h 4827586"/>
              <a:gd name="connsiteX42" fmla="*/ 3041505 w 7719323"/>
              <a:gd name="connsiteY42" fmla="*/ 3746265 h 4827586"/>
              <a:gd name="connsiteX43" fmla="*/ 3041505 w 7719323"/>
              <a:gd name="connsiteY43" fmla="*/ 3792771 h 4827586"/>
              <a:gd name="connsiteX44" fmla="*/ 2768150 w 7719323"/>
              <a:gd name="connsiteY44" fmla="*/ 4262996 h 4827586"/>
              <a:gd name="connsiteX45" fmla="*/ 2729468 w 7719323"/>
              <a:gd name="connsiteY45" fmla="*/ 4286249 h 4827586"/>
              <a:gd name="connsiteX46" fmla="*/ 2187916 w 7719323"/>
              <a:gd name="connsiteY46" fmla="*/ 4286249 h 4827586"/>
              <a:gd name="connsiteX47" fmla="*/ 2146654 w 7719323"/>
              <a:gd name="connsiteY47" fmla="*/ 4262996 h 4827586"/>
              <a:gd name="connsiteX48" fmla="*/ 1875878 w 7719323"/>
              <a:gd name="connsiteY48" fmla="*/ 3792771 h 4827586"/>
              <a:gd name="connsiteX49" fmla="*/ 1875878 w 7719323"/>
              <a:gd name="connsiteY49" fmla="*/ 3746265 h 4827586"/>
              <a:gd name="connsiteX50" fmla="*/ 2146654 w 7719323"/>
              <a:gd name="connsiteY50" fmla="*/ 3276039 h 4827586"/>
              <a:gd name="connsiteX51" fmla="*/ 2187916 w 7719323"/>
              <a:gd name="connsiteY51" fmla="*/ 3252786 h 4827586"/>
              <a:gd name="connsiteX52" fmla="*/ 6861086 w 7719323"/>
              <a:gd name="connsiteY52" fmla="*/ 2711449 h 4827586"/>
              <a:gd name="connsiteX53" fmla="*/ 7401911 w 7719323"/>
              <a:gd name="connsiteY53" fmla="*/ 2711449 h 4827586"/>
              <a:gd name="connsiteX54" fmla="*/ 7443116 w 7719323"/>
              <a:gd name="connsiteY54" fmla="*/ 2734666 h 4827586"/>
              <a:gd name="connsiteX55" fmla="*/ 7713529 w 7719323"/>
              <a:gd name="connsiteY55" fmla="*/ 3204169 h 4827586"/>
              <a:gd name="connsiteX56" fmla="*/ 7713529 w 7719323"/>
              <a:gd name="connsiteY56" fmla="*/ 3250604 h 4827586"/>
              <a:gd name="connsiteX57" fmla="*/ 7443116 w 7719323"/>
              <a:gd name="connsiteY57" fmla="*/ 3720107 h 4827586"/>
              <a:gd name="connsiteX58" fmla="*/ 7401911 w 7719323"/>
              <a:gd name="connsiteY58" fmla="*/ 3743324 h 4827586"/>
              <a:gd name="connsiteX59" fmla="*/ 6861086 w 7719323"/>
              <a:gd name="connsiteY59" fmla="*/ 3743324 h 4827586"/>
              <a:gd name="connsiteX60" fmla="*/ 6822456 w 7719323"/>
              <a:gd name="connsiteY60" fmla="*/ 3720107 h 4827586"/>
              <a:gd name="connsiteX61" fmla="*/ 6549468 w 7719323"/>
              <a:gd name="connsiteY61" fmla="*/ 3250604 h 4827586"/>
              <a:gd name="connsiteX62" fmla="*/ 6549468 w 7719323"/>
              <a:gd name="connsiteY62" fmla="*/ 3204169 h 4827586"/>
              <a:gd name="connsiteX63" fmla="*/ 6822456 w 7719323"/>
              <a:gd name="connsiteY63" fmla="*/ 2734666 h 4827586"/>
              <a:gd name="connsiteX64" fmla="*/ 6861086 w 7719323"/>
              <a:gd name="connsiteY64" fmla="*/ 2711449 h 4827586"/>
              <a:gd name="connsiteX65" fmla="*/ 4991011 w 7719323"/>
              <a:gd name="connsiteY65" fmla="*/ 2711449 h 4827586"/>
              <a:gd name="connsiteX66" fmla="*/ 5531836 w 7719323"/>
              <a:gd name="connsiteY66" fmla="*/ 2711449 h 4827586"/>
              <a:gd name="connsiteX67" fmla="*/ 5573040 w 7719323"/>
              <a:gd name="connsiteY67" fmla="*/ 2734666 h 4827586"/>
              <a:gd name="connsiteX68" fmla="*/ 5843453 w 7719323"/>
              <a:gd name="connsiteY68" fmla="*/ 3204169 h 4827586"/>
              <a:gd name="connsiteX69" fmla="*/ 5843453 w 7719323"/>
              <a:gd name="connsiteY69" fmla="*/ 3250604 h 4827586"/>
              <a:gd name="connsiteX70" fmla="*/ 5573040 w 7719323"/>
              <a:gd name="connsiteY70" fmla="*/ 3720107 h 4827586"/>
              <a:gd name="connsiteX71" fmla="*/ 5531836 w 7719323"/>
              <a:gd name="connsiteY71" fmla="*/ 3743324 h 4827586"/>
              <a:gd name="connsiteX72" fmla="*/ 4991011 w 7719323"/>
              <a:gd name="connsiteY72" fmla="*/ 3743324 h 4827586"/>
              <a:gd name="connsiteX73" fmla="*/ 4949807 w 7719323"/>
              <a:gd name="connsiteY73" fmla="*/ 3720107 h 4827586"/>
              <a:gd name="connsiteX74" fmla="*/ 4679393 w 7719323"/>
              <a:gd name="connsiteY74" fmla="*/ 3250604 h 4827586"/>
              <a:gd name="connsiteX75" fmla="*/ 4679393 w 7719323"/>
              <a:gd name="connsiteY75" fmla="*/ 3204169 h 4827586"/>
              <a:gd name="connsiteX76" fmla="*/ 4949807 w 7719323"/>
              <a:gd name="connsiteY76" fmla="*/ 2734666 h 4827586"/>
              <a:gd name="connsiteX77" fmla="*/ 4991011 w 7719323"/>
              <a:gd name="connsiteY77" fmla="*/ 2711449 h 4827586"/>
              <a:gd name="connsiteX78" fmla="*/ 3120936 w 7719323"/>
              <a:gd name="connsiteY78" fmla="*/ 2711449 h 4827586"/>
              <a:gd name="connsiteX79" fmla="*/ 3661761 w 7719323"/>
              <a:gd name="connsiteY79" fmla="*/ 2711449 h 4827586"/>
              <a:gd name="connsiteX80" fmla="*/ 3700391 w 7719323"/>
              <a:gd name="connsiteY80" fmla="*/ 2734666 h 4827586"/>
              <a:gd name="connsiteX81" fmla="*/ 3973378 w 7719323"/>
              <a:gd name="connsiteY81" fmla="*/ 3204169 h 4827586"/>
              <a:gd name="connsiteX82" fmla="*/ 3973378 w 7719323"/>
              <a:gd name="connsiteY82" fmla="*/ 3250604 h 4827586"/>
              <a:gd name="connsiteX83" fmla="*/ 3700391 w 7719323"/>
              <a:gd name="connsiteY83" fmla="*/ 3720107 h 4827586"/>
              <a:gd name="connsiteX84" fmla="*/ 3661761 w 7719323"/>
              <a:gd name="connsiteY84" fmla="*/ 3743324 h 4827586"/>
              <a:gd name="connsiteX85" fmla="*/ 3120936 w 7719323"/>
              <a:gd name="connsiteY85" fmla="*/ 3743324 h 4827586"/>
              <a:gd name="connsiteX86" fmla="*/ 3079731 w 7719323"/>
              <a:gd name="connsiteY86" fmla="*/ 3720107 h 4827586"/>
              <a:gd name="connsiteX87" fmla="*/ 2809318 w 7719323"/>
              <a:gd name="connsiteY87" fmla="*/ 3250604 h 4827586"/>
              <a:gd name="connsiteX88" fmla="*/ 2809318 w 7719323"/>
              <a:gd name="connsiteY88" fmla="*/ 3204169 h 4827586"/>
              <a:gd name="connsiteX89" fmla="*/ 3079731 w 7719323"/>
              <a:gd name="connsiteY89" fmla="*/ 2734666 h 4827586"/>
              <a:gd name="connsiteX90" fmla="*/ 3120936 w 7719323"/>
              <a:gd name="connsiteY90" fmla="*/ 2711449 h 4827586"/>
              <a:gd name="connsiteX91" fmla="*/ 5928064 w 7719323"/>
              <a:gd name="connsiteY91" fmla="*/ 2168524 h 4827586"/>
              <a:gd name="connsiteX92" fmla="*/ 6469617 w 7719323"/>
              <a:gd name="connsiteY92" fmla="*/ 2168524 h 4827586"/>
              <a:gd name="connsiteX93" fmla="*/ 6510878 w 7719323"/>
              <a:gd name="connsiteY93" fmla="*/ 2191777 h 4827586"/>
              <a:gd name="connsiteX94" fmla="*/ 6781655 w 7719323"/>
              <a:gd name="connsiteY94" fmla="*/ 2662003 h 4827586"/>
              <a:gd name="connsiteX95" fmla="*/ 6781655 w 7719323"/>
              <a:gd name="connsiteY95" fmla="*/ 2708509 h 4827586"/>
              <a:gd name="connsiteX96" fmla="*/ 6510878 w 7719323"/>
              <a:gd name="connsiteY96" fmla="*/ 3178734 h 4827586"/>
              <a:gd name="connsiteX97" fmla="*/ 6469617 w 7719323"/>
              <a:gd name="connsiteY97" fmla="*/ 3201987 h 4827586"/>
              <a:gd name="connsiteX98" fmla="*/ 5928064 w 7719323"/>
              <a:gd name="connsiteY98" fmla="*/ 3201987 h 4827586"/>
              <a:gd name="connsiteX99" fmla="*/ 5889382 w 7719323"/>
              <a:gd name="connsiteY99" fmla="*/ 3178734 h 4827586"/>
              <a:gd name="connsiteX100" fmla="*/ 5616028 w 7719323"/>
              <a:gd name="connsiteY100" fmla="*/ 2708509 h 4827586"/>
              <a:gd name="connsiteX101" fmla="*/ 5616028 w 7719323"/>
              <a:gd name="connsiteY101" fmla="*/ 2662003 h 4827586"/>
              <a:gd name="connsiteX102" fmla="*/ 5889382 w 7719323"/>
              <a:gd name="connsiteY102" fmla="*/ 2191777 h 4827586"/>
              <a:gd name="connsiteX103" fmla="*/ 5928064 w 7719323"/>
              <a:gd name="connsiteY103" fmla="*/ 2168524 h 4827586"/>
              <a:gd name="connsiteX104" fmla="*/ 4057990 w 7719323"/>
              <a:gd name="connsiteY104" fmla="*/ 2168524 h 4827586"/>
              <a:gd name="connsiteX105" fmla="*/ 4599543 w 7719323"/>
              <a:gd name="connsiteY105" fmla="*/ 2168524 h 4827586"/>
              <a:gd name="connsiteX106" fmla="*/ 4640804 w 7719323"/>
              <a:gd name="connsiteY106" fmla="*/ 2191777 h 4827586"/>
              <a:gd name="connsiteX107" fmla="*/ 4911580 w 7719323"/>
              <a:gd name="connsiteY107" fmla="*/ 2662003 h 4827586"/>
              <a:gd name="connsiteX108" fmla="*/ 4911580 w 7719323"/>
              <a:gd name="connsiteY108" fmla="*/ 2708509 h 4827586"/>
              <a:gd name="connsiteX109" fmla="*/ 4640804 w 7719323"/>
              <a:gd name="connsiteY109" fmla="*/ 3178734 h 4827586"/>
              <a:gd name="connsiteX110" fmla="*/ 4599543 w 7719323"/>
              <a:gd name="connsiteY110" fmla="*/ 3201987 h 4827586"/>
              <a:gd name="connsiteX111" fmla="*/ 4057990 w 7719323"/>
              <a:gd name="connsiteY111" fmla="*/ 3201987 h 4827586"/>
              <a:gd name="connsiteX112" fmla="*/ 4016729 w 7719323"/>
              <a:gd name="connsiteY112" fmla="*/ 3178734 h 4827586"/>
              <a:gd name="connsiteX113" fmla="*/ 3745954 w 7719323"/>
              <a:gd name="connsiteY113" fmla="*/ 2708509 h 4827586"/>
              <a:gd name="connsiteX114" fmla="*/ 3745954 w 7719323"/>
              <a:gd name="connsiteY114" fmla="*/ 2662003 h 4827586"/>
              <a:gd name="connsiteX115" fmla="*/ 4016729 w 7719323"/>
              <a:gd name="connsiteY115" fmla="*/ 2191777 h 4827586"/>
              <a:gd name="connsiteX116" fmla="*/ 4057990 w 7719323"/>
              <a:gd name="connsiteY116" fmla="*/ 2168524 h 4827586"/>
              <a:gd name="connsiteX117" fmla="*/ 2187916 w 7719323"/>
              <a:gd name="connsiteY117" fmla="*/ 2168524 h 4827586"/>
              <a:gd name="connsiteX118" fmla="*/ 2729468 w 7719323"/>
              <a:gd name="connsiteY118" fmla="*/ 2168524 h 4827586"/>
              <a:gd name="connsiteX119" fmla="*/ 2768150 w 7719323"/>
              <a:gd name="connsiteY119" fmla="*/ 2191777 h 4827586"/>
              <a:gd name="connsiteX120" fmla="*/ 3041505 w 7719323"/>
              <a:gd name="connsiteY120" fmla="*/ 2662003 h 4827586"/>
              <a:gd name="connsiteX121" fmla="*/ 3041505 w 7719323"/>
              <a:gd name="connsiteY121" fmla="*/ 2708509 h 4827586"/>
              <a:gd name="connsiteX122" fmla="*/ 2768150 w 7719323"/>
              <a:gd name="connsiteY122" fmla="*/ 3178734 h 4827586"/>
              <a:gd name="connsiteX123" fmla="*/ 2729468 w 7719323"/>
              <a:gd name="connsiteY123" fmla="*/ 3201987 h 4827586"/>
              <a:gd name="connsiteX124" fmla="*/ 2187916 w 7719323"/>
              <a:gd name="connsiteY124" fmla="*/ 3201987 h 4827586"/>
              <a:gd name="connsiteX125" fmla="*/ 2146654 w 7719323"/>
              <a:gd name="connsiteY125" fmla="*/ 3178734 h 4827586"/>
              <a:gd name="connsiteX126" fmla="*/ 1875878 w 7719323"/>
              <a:gd name="connsiteY126" fmla="*/ 2708509 h 4827586"/>
              <a:gd name="connsiteX127" fmla="*/ 1875878 w 7719323"/>
              <a:gd name="connsiteY127" fmla="*/ 2662003 h 4827586"/>
              <a:gd name="connsiteX128" fmla="*/ 2146654 w 7719323"/>
              <a:gd name="connsiteY128" fmla="*/ 2191777 h 4827586"/>
              <a:gd name="connsiteX129" fmla="*/ 2187916 w 7719323"/>
              <a:gd name="connsiteY129" fmla="*/ 2168524 h 4827586"/>
              <a:gd name="connsiteX130" fmla="*/ 315101 w 7719323"/>
              <a:gd name="connsiteY130" fmla="*/ 2168524 h 4827586"/>
              <a:gd name="connsiteX131" fmla="*/ 858957 w 7719323"/>
              <a:gd name="connsiteY131" fmla="*/ 2168524 h 4827586"/>
              <a:gd name="connsiteX132" fmla="*/ 897620 w 7719323"/>
              <a:gd name="connsiteY132" fmla="*/ 2191777 h 4827586"/>
              <a:gd name="connsiteX133" fmla="*/ 1168259 w 7719323"/>
              <a:gd name="connsiteY133" fmla="*/ 2662003 h 4827586"/>
              <a:gd name="connsiteX134" fmla="*/ 1168259 w 7719323"/>
              <a:gd name="connsiteY134" fmla="*/ 2708509 h 4827586"/>
              <a:gd name="connsiteX135" fmla="*/ 897620 w 7719323"/>
              <a:gd name="connsiteY135" fmla="*/ 3178734 h 4827586"/>
              <a:gd name="connsiteX136" fmla="*/ 858957 w 7719323"/>
              <a:gd name="connsiteY136" fmla="*/ 3201987 h 4827586"/>
              <a:gd name="connsiteX137" fmla="*/ 315101 w 7719323"/>
              <a:gd name="connsiteY137" fmla="*/ 3201987 h 4827586"/>
              <a:gd name="connsiteX138" fmla="*/ 276439 w 7719323"/>
              <a:gd name="connsiteY138" fmla="*/ 3178734 h 4827586"/>
              <a:gd name="connsiteX139" fmla="*/ 5799 w 7719323"/>
              <a:gd name="connsiteY139" fmla="*/ 2708509 h 4827586"/>
              <a:gd name="connsiteX140" fmla="*/ 5799 w 7719323"/>
              <a:gd name="connsiteY140" fmla="*/ 2662003 h 4827586"/>
              <a:gd name="connsiteX141" fmla="*/ 276439 w 7719323"/>
              <a:gd name="connsiteY141" fmla="*/ 2191777 h 4827586"/>
              <a:gd name="connsiteX142" fmla="*/ 315101 w 7719323"/>
              <a:gd name="connsiteY142" fmla="*/ 2168524 h 4827586"/>
              <a:gd name="connsiteX143" fmla="*/ 6861086 w 7719323"/>
              <a:gd name="connsiteY143" fmla="*/ 1627186 h 4827586"/>
              <a:gd name="connsiteX144" fmla="*/ 7401911 w 7719323"/>
              <a:gd name="connsiteY144" fmla="*/ 1627186 h 4827586"/>
              <a:gd name="connsiteX145" fmla="*/ 7443116 w 7719323"/>
              <a:gd name="connsiteY145" fmla="*/ 1650403 h 4827586"/>
              <a:gd name="connsiteX146" fmla="*/ 7713529 w 7719323"/>
              <a:gd name="connsiteY146" fmla="*/ 2119906 h 4827586"/>
              <a:gd name="connsiteX147" fmla="*/ 7713529 w 7719323"/>
              <a:gd name="connsiteY147" fmla="*/ 2166341 h 4827586"/>
              <a:gd name="connsiteX148" fmla="*/ 7443116 w 7719323"/>
              <a:gd name="connsiteY148" fmla="*/ 2635844 h 4827586"/>
              <a:gd name="connsiteX149" fmla="*/ 7401911 w 7719323"/>
              <a:gd name="connsiteY149" fmla="*/ 2659061 h 4827586"/>
              <a:gd name="connsiteX150" fmla="*/ 6861086 w 7719323"/>
              <a:gd name="connsiteY150" fmla="*/ 2659061 h 4827586"/>
              <a:gd name="connsiteX151" fmla="*/ 6822456 w 7719323"/>
              <a:gd name="connsiteY151" fmla="*/ 2635844 h 4827586"/>
              <a:gd name="connsiteX152" fmla="*/ 6549468 w 7719323"/>
              <a:gd name="connsiteY152" fmla="*/ 2166341 h 4827586"/>
              <a:gd name="connsiteX153" fmla="*/ 6549468 w 7719323"/>
              <a:gd name="connsiteY153" fmla="*/ 2119906 h 4827586"/>
              <a:gd name="connsiteX154" fmla="*/ 6822456 w 7719323"/>
              <a:gd name="connsiteY154" fmla="*/ 1650403 h 4827586"/>
              <a:gd name="connsiteX155" fmla="*/ 6861086 w 7719323"/>
              <a:gd name="connsiteY155" fmla="*/ 1627186 h 4827586"/>
              <a:gd name="connsiteX156" fmla="*/ 4991011 w 7719323"/>
              <a:gd name="connsiteY156" fmla="*/ 1627186 h 4827586"/>
              <a:gd name="connsiteX157" fmla="*/ 5531835 w 7719323"/>
              <a:gd name="connsiteY157" fmla="*/ 1627186 h 4827586"/>
              <a:gd name="connsiteX158" fmla="*/ 5573040 w 7719323"/>
              <a:gd name="connsiteY158" fmla="*/ 1650403 h 4827586"/>
              <a:gd name="connsiteX159" fmla="*/ 5843453 w 7719323"/>
              <a:gd name="connsiteY159" fmla="*/ 2119906 h 4827586"/>
              <a:gd name="connsiteX160" fmla="*/ 5843453 w 7719323"/>
              <a:gd name="connsiteY160" fmla="*/ 2166341 h 4827586"/>
              <a:gd name="connsiteX161" fmla="*/ 5573040 w 7719323"/>
              <a:gd name="connsiteY161" fmla="*/ 2635844 h 4827586"/>
              <a:gd name="connsiteX162" fmla="*/ 5531835 w 7719323"/>
              <a:gd name="connsiteY162" fmla="*/ 2659061 h 4827586"/>
              <a:gd name="connsiteX163" fmla="*/ 4991011 w 7719323"/>
              <a:gd name="connsiteY163" fmla="*/ 2659061 h 4827586"/>
              <a:gd name="connsiteX164" fmla="*/ 4949807 w 7719323"/>
              <a:gd name="connsiteY164" fmla="*/ 2635844 h 4827586"/>
              <a:gd name="connsiteX165" fmla="*/ 4679393 w 7719323"/>
              <a:gd name="connsiteY165" fmla="*/ 2166341 h 4827586"/>
              <a:gd name="connsiteX166" fmla="*/ 4679393 w 7719323"/>
              <a:gd name="connsiteY166" fmla="*/ 2119906 h 4827586"/>
              <a:gd name="connsiteX167" fmla="*/ 4949807 w 7719323"/>
              <a:gd name="connsiteY167" fmla="*/ 1650403 h 4827586"/>
              <a:gd name="connsiteX168" fmla="*/ 4991011 w 7719323"/>
              <a:gd name="connsiteY168" fmla="*/ 1627186 h 4827586"/>
              <a:gd name="connsiteX169" fmla="*/ 3120936 w 7719323"/>
              <a:gd name="connsiteY169" fmla="*/ 1627186 h 4827586"/>
              <a:gd name="connsiteX170" fmla="*/ 3661761 w 7719323"/>
              <a:gd name="connsiteY170" fmla="*/ 1627186 h 4827586"/>
              <a:gd name="connsiteX171" fmla="*/ 3700391 w 7719323"/>
              <a:gd name="connsiteY171" fmla="*/ 1650403 h 4827586"/>
              <a:gd name="connsiteX172" fmla="*/ 3973379 w 7719323"/>
              <a:gd name="connsiteY172" fmla="*/ 2119906 h 4827586"/>
              <a:gd name="connsiteX173" fmla="*/ 3973379 w 7719323"/>
              <a:gd name="connsiteY173" fmla="*/ 2166341 h 4827586"/>
              <a:gd name="connsiteX174" fmla="*/ 3700391 w 7719323"/>
              <a:gd name="connsiteY174" fmla="*/ 2635844 h 4827586"/>
              <a:gd name="connsiteX175" fmla="*/ 3661761 w 7719323"/>
              <a:gd name="connsiteY175" fmla="*/ 2659061 h 4827586"/>
              <a:gd name="connsiteX176" fmla="*/ 3120936 w 7719323"/>
              <a:gd name="connsiteY176" fmla="*/ 2659061 h 4827586"/>
              <a:gd name="connsiteX177" fmla="*/ 3079731 w 7719323"/>
              <a:gd name="connsiteY177" fmla="*/ 2635844 h 4827586"/>
              <a:gd name="connsiteX178" fmla="*/ 2809318 w 7719323"/>
              <a:gd name="connsiteY178" fmla="*/ 2166341 h 4827586"/>
              <a:gd name="connsiteX179" fmla="*/ 2809318 w 7719323"/>
              <a:gd name="connsiteY179" fmla="*/ 2119906 h 4827586"/>
              <a:gd name="connsiteX180" fmla="*/ 3079731 w 7719323"/>
              <a:gd name="connsiteY180" fmla="*/ 1650403 h 4827586"/>
              <a:gd name="connsiteX181" fmla="*/ 3120936 w 7719323"/>
              <a:gd name="connsiteY181" fmla="*/ 1627186 h 4827586"/>
              <a:gd name="connsiteX182" fmla="*/ 1248124 w 7719323"/>
              <a:gd name="connsiteY182" fmla="*/ 1627186 h 4827586"/>
              <a:gd name="connsiteX183" fmla="*/ 1791247 w 7719323"/>
              <a:gd name="connsiteY183" fmla="*/ 1627186 h 4827586"/>
              <a:gd name="connsiteX184" fmla="*/ 1829858 w 7719323"/>
              <a:gd name="connsiteY184" fmla="*/ 1650403 h 4827586"/>
              <a:gd name="connsiteX185" fmla="*/ 2100133 w 7719323"/>
              <a:gd name="connsiteY185" fmla="*/ 2119906 h 4827586"/>
              <a:gd name="connsiteX186" fmla="*/ 2100133 w 7719323"/>
              <a:gd name="connsiteY186" fmla="*/ 2166341 h 4827586"/>
              <a:gd name="connsiteX187" fmla="*/ 1829858 w 7719323"/>
              <a:gd name="connsiteY187" fmla="*/ 2635844 h 4827586"/>
              <a:gd name="connsiteX188" fmla="*/ 1791247 w 7719323"/>
              <a:gd name="connsiteY188" fmla="*/ 2659061 h 4827586"/>
              <a:gd name="connsiteX189" fmla="*/ 1248124 w 7719323"/>
              <a:gd name="connsiteY189" fmla="*/ 2659061 h 4827586"/>
              <a:gd name="connsiteX190" fmla="*/ 1209514 w 7719323"/>
              <a:gd name="connsiteY190" fmla="*/ 2635844 h 4827586"/>
              <a:gd name="connsiteX191" fmla="*/ 939239 w 7719323"/>
              <a:gd name="connsiteY191" fmla="*/ 2166341 h 4827586"/>
              <a:gd name="connsiteX192" fmla="*/ 939239 w 7719323"/>
              <a:gd name="connsiteY192" fmla="*/ 2119906 h 4827586"/>
              <a:gd name="connsiteX193" fmla="*/ 1209514 w 7719323"/>
              <a:gd name="connsiteY193" fmla="*/ 1650403 h 4827586"/>
              <a:gd name="connsiteX194" fmla="*/ 1248124 w 7719323"/>
              <a:gd name="connsiteY194" fmla="*/ 1627186 h 4827586"/>
              <a:gd name="connsiteX195" fmla="*/ 2187916 w 7719323"/>
              <a:gd name="connsiteY195" fmla="*/ 1084263 h 4827586"/>
              <a:gd name="connsiteX196" fmla="*/ 2729468 w 7719323"/>
              <a:gd name="connsiteY196" fmla="*/ 1084263 h 4827586"/>
              <a:gd name="connsiteX197" fmla="*/ 2768150 w 7719323"/>
              <a:gd name="connsiteY197" fmla="*/ 1107516 h 4827586"/>
              <a:gd name="connsiteX198" fmla="*/ 3041505 w 7719323"/>
              <a:gd name="connsiteY198" fmla="*/ 1577740 h 4827586"/>
              <a:gd name="connsiteX199" fmla="*/ 3041505 w 7719323"/>
              <a:gd name="connsiteY199" fmla="*/ 1624246 h 4827586"/>
              <a:gd name="connsiteX200" fmla="*/ 2768150 w 7719323"/>
              <a:gd name="connsiteY200" fmla="*/ 2094471 h 4827586"/>
              <a:gd name="connsiteX201" fmla="*/ 2729468 w 7719323"/>
              <a:gd name="connsiteY201" fmla="*/ 2117724 h 4827586"/>
              <a:gd name="connsiteX202" fmla="*/ 2187916 w 7719323"/>
              <a:gd name="connsiteY202" fmla="*/ 2117724 h 4827586"/>
              <a:gd name="connsiteX203" fmla="*/ 2146654 w 7719323"/>
              <a:gd name="connsiteY203" fmla="*/ 2094471 h 4827586"/>
              <a:gd name="connsiteX204" fmla="*/ 1875878 w 7719323"/>
              <a:gd name="connsiteY204" fmla="*/ 1624246 h 4827586"/>
              <a:gd name="connsiteX205" fmla="*/ 1875878 w 7719323"/>
              <a:gd name="connsiteY205" fmla="*/ 1577740 h 4827586"/>
              <a:gd name="connsiteX206" fmla="*/ 2146654 w 7719323"/>
              <a:gd name="connsiteY206" fmla="*/ 1107516 h 4827586"/>
              <a:gd name="connsiteX207" fmla="*/ 2187916 w 7719323"/>
              <a:gd name="connsiteY207" fmla="*/ 1084263 h 4827586"/>
              <a:gd name="connsiteX208" fmla="*/ 315101 w 7719323"/>
              <a:gd name="connsiteY208" fmla="*/ 1084263 h 4827586"/>
              <a:gd name="connsiteX209" fmla="*/ 858957 w 7719323"/>
              <a:gd name="connsiteY209" fmla="*/ 1084263 h 4827586"/>
              <a:gd name="connsiteX210" fmla="*/ 897620 w 7719323"/>
              <a:gd name="connsiteY210" fmla="*/ 1107516 h 4827586"/>
              <a:gd name="connsiteX211" fmla="*/ 1168259 w 7719323"/>
              <a:gd name="connsiteY211" fmla="*/ 1577740 h 4827586"/>
              <a:gd name="connsiteX212" fmla="*/ 1168259 w 7719323"/>
              <a:gd name="connsiteY212" fmla="*/ 1624246 h 4827586"/>
              <a:gd name="connsiteX213" fmla="*/ 897620 w 7719323"/>
              <a:gd name="connsiteY213" fmla="*/ 2094471 h 4827586"/>
              <a:gd name="connsiteX214" fmla="*/ 858957 w 7719323"/>
              <a:gd name="connsiteY214" fmla="*/ 2117724 h 4827586"/>
              <a:gd name="connsiteX215" fmla="*/ 315101 w 7719323"/>
              <a:gd name="connsiteY215" fmla="*/ 2117724 h 4827586"/>
              <a:gd name="connsiteX216" fmla="*/ 276439 w 7719323"/>
              <a:gd name="connsiteY216" fmla="*/ 2094471 h 4827586"/>
              <a:gd name="connsiteX217" fmla="*/ 5799 w 7719323"/>
              <a:gd name="connsiteY217" fmla="*/ 1624246 h 4827586"/>
              <a:gd name="connsiteX218" fmla="*/ 5799 w 7719323"/>
              <a:gd name="connsiteY218" fmla="*/ 1577740 h 4827586"/>
              <a:gd name="connsiteX219" fmla="*/ 276439 w 7719323"/>
              <a:gd name="connsiteY219" fmla="*/ 1107516 h 4827586"/>
              <a:gd name="connsiteX220" fmla="*/ 315101 w 7719323"/>
              <a:gd name="connsiteY220" fmla="*/ 1084263 h 4827586"/>
              <a:gd name="connsiteX221" fmla="*/ 5928064 w 7719323"/>
              <a:gd name="connsiteY221" fmla="*/ 1084262 h 4827586"/>
              <a:gd name="connsiteX222" fmla="*/ 6469617 w 7719323"/>
              <a:gd name="connsiteY222" fmla="*/ 1084262 h 4827586"/>
              <a:gd name="connsiteX223" fmla="*/ 6510878 w 7719323"/>
              <a:gd name="connsiteY223" fmla="*/ 1107515 h 4827586"/>
              <a:gd name="connsiteX224" fmla="*/ 6781654 w 7719323"/>
              <a:gd name="connsiteY224" fmla="*/ 1577740 h 4827586"/>
              <a:gd name="connsiteX225" fmla="*/ 6781654 w 7719323"/>
              <a:gd name="connsiteY225" fmla="*/ 1624246 h 4827586"/>
              <a:gd name="connsiteX226" fmla="*/ 6510878 w 7719323"/>
              <a:gd name="connsiteY226" fmla="*/ 2094471 h 4827586"/>
              <a:gd name="connsiteX227" fmla="*/ 6469617 w 7719323"/>
              <a:gd name="connsiteY227" fmla="*/ 2117724 h 4827586"/>
              <a:gd name="connsiteX228" fmla="*/ 5928064 w 7719323"/>
              <a:gd name="connsiteY228" fmla="*/ 2117724 h 4827586"/>
              <a:gd name="connsiteX229" fmla="*/ 5889382 w 7719323"/>
              <a:gd name="connsiteY229" fmla="*/ 2094471 h 4827586"/>
              <a:gd name="connsiteX230" fmla="*/ 5616028 w 7719323"/>
              <a:gd name="connsiteY230" fmla="*/ 1624246 h 4827586"/>
              <a:gd name="connsiteX231" fmla="*/ 5616028 w 7719323"/>
              <a:gd name="connsiteY231" fmla="*/ 1577740 h 4827586"/>
              <a:gd name="connsiteX232" fmla="*/ 5889382 w 7719323"/>
              <a:gd name="connsiteY232" fmla="*/ 1107515 h 4827586"/>
              <a:gd name="connsiteX233" fmla="*/ 5928064 w 7719323"/>
              <a:gd name="connsiteY233" fmla="*/ 1084262 h 4827586"/>
              <a:gd name="connsiteX234" fmla="*/ 1245376 w 7719323"/>
              <a:gd name="connsiteY234" fmla="*/ 542925 h 4827586"/>
              <a:gd name="connsiteX235" fmla="*/ 1789232 w 7719323"/>
              <a:gd name="connsiteY235" fmla="*/ 542925 h 4827586"/>
              <a:gd name="connsiteX236" fmla="*/ 1827895 w 7719323"/>
              <a:gd name="connsiteY236" fmla="*/ 566142 h 4827586"/>
              <a:gd name="connsiteX237" fmla="*/ 2098534 w 7719323"/>
              <a:gd name="connsiteY237" fmla="*/ 1035645 h 4827586"/>
              <a:gd name="connsiteX238" fmla="*/ 2098534 w 7719323"/>
              <a:gd name="connsiteY238" fmla="*/ 1082080 h 4827586"/>
              <a:gd name="connsiteX239" fmla="*/ 1827895 w 7719323"/>
              <a:gd name="connsiteY239" fmla="*/ 1551582 h 4827586"/>
              <a:gd name="connsiteX240" fmla="*/ 1789232 w 7719323"/>
              <a:gd name="connsiteY240" fmla="*/ 1574799 h 4827586"/>
              <a:gd name="connsiteX241" fmla="*/ 1245376 w 7719323"/>
              <a:gd name="connsiteY241" fmla="*/ 1574799 h 4827586"/>
              <a:gd name="connsiteX242" fmla="*/ 1206714 w 7719323"/>
              <a:gd name="connsiteY242" fmla="*/ 1551582 h 4827586"/>
              <a:gd name="connsiteX243" fmla="*/ 936074 w 7719323"/>
              <a:gd name="connsiteY243" fmla="*/ 1082080 h 4827586"/>
              <a:gd name="connsiteX244" fmla="*/ 936074 w 7719323"/>
              <a:gd name="connsiteY244" fmla="*/ 1035645 h 4827586"/>
              <a:gd name="connsiteX245" fmla="*/ 1206714 w 7719323"/>
              <a:gd name="connsiteY245" fmla="*/ 566142 h 4827586"/>
              <a:gd name="connsiteX246" fmla="*/ 1245376 w 7719323"/>
              <a:gd name="connsiteY246" fmla="*/ 542925 h 4827586"/>
              <a:gd name="connsiteX247" fmla="*/ 3120936 w 7719323"/>
              <a:gd name="connsiteY247" fmla="*/ 542924 h 4827586"/>
              <a:gd name="connsiteX248" fmla="*/ 3661761 w 7719323"/>
              <a:gd name="connsiteY248" fmla="*/ 542924 h 4827586"/>
              <a:gd name="connsiteX249" fmla="*/ 3700391 w 7719323"/>
              <a:gd name="connsiteY249" fmla="*/ 566142 h 4827586"/>
              <a:gd name="connsiteX250" fmla="*/ 3973379 w 7719323"/>
              <a:gd name="connsiteY250" fmla="*/ 1035645 h 4827586"/>
              <a:gd name="connsiteX251" fmla="*/ 3973379 w 7719323"/>
              <a:gd name="connsiteY251" fmla="*/ 1082079 h 4827586"/>
              <a:gd name="connsiteX252" fmla="*/ 3700391 w 7719323"/>
              <a:gd name="connsiteY252" fmla="*/ 1551582 h 4827586"/>
              <a:gd name="connsiteX253" fmla="*/ 3661761 w 7719323"/>
              <a:gd name="connsiteY253" fmla="*/ 1574799 h 4827586"/>
              <a:gd name="connsiteX254" fmla="*/ 3120936 w 7719323"/>
              <a:gd name="connsiteY254" fmla="*/ 1574799 h 4827586"/>
              <a:gd name="connsiteX255" fmla="*/ 3079731 w 7719323"/>
              <a:gd name="connsiteY255" fmla="*/ 1551582 h 4827586"/>
              <a:gd name="connsiteX256" fmla="*/ 2809318 w 7719323"/>
              <a:gd name="connsiteY256" fmla="*/ 1082079 h 4827586"/>
              <a:gd name="connsiteX257" fmla="*/ 2809318 w 7719323"/>
              <a:gd name="connsiteY257" fmla="*/ 1035645 h 4827586"/>
              <a:gd name="connsiteX258" fmla="*/ 3079731 w 7719323"/>
              <a:gd name="connsiteY258" fmla="*/ 566142 h 4827586"/>
              <a:gd name="connsiteX259" fmla="*/ 3120936 w 7719323"/>
              <a:gd name="connsiteY259" fmla="*/ 542924 h 4827586"/>
              <a:gd name="connsiteX260" fmla="*/ 4057990 w 7719323"/>
              <a:gd name="connsiteY260" fmla="*/ 0 h 4827586"/>
              <a:gd name="connsiteX261" fmla="*/ 4599543 w 7719323"/>
              <a:gd name="connsiteY261" fmla="*/ 0 h 4827586"/>
              <a:gd name="connsiteX262" fmla="*/ 4640804 w 7719323"/>
              <a:gd name="connsiteY262" fmla="*/ 23253 h 4827586"/>
              <a:gd name="connsiteX263" fmla="*/ 4911580 w 7719323"/>
              <a:gd name="connsiteY263" fmla="*/ 493479 h 4827586"/>
              <a:gd name="connsiteX264" fmla="*/ 4911580 w 7719323"/>
              <a:gd name="connsiteY264" fmla="*/ 539985 h 4827586"/>
              <a:gd name="connsiteX265" fmla="*/ 4640804 w 7719323"/>
              <a:gd name="connsiteY265" fmla="*/ 1010210 h 4827586"/>
              <a:gd name="connsiteX266" fmla="*/ 4599543 w 7719323"/>
              <a:gd name="connsiteY266" fmla="*/ 1033463 h 4827586"/>
              <a:gd name="connsiteX267" fmla="*/ 4057990 w 7719323"/>
              <a:gd name="connsiteY267" fmla="*/ 1033463 h 4827586"/>
              <a:gd name="connsiteX268" fmla="*/ 4016729 w 7719323"/>
              <a:gd name="connsiteY268" fmla="*/ 1010210 h 4827586"/>
              <a:gd name="connsiteX269" fmla="*/ 3745953 w 7719323"/>
              <a:gd name="connsiteY269" fmla="*/ 539985 h 4827586"/>
              <a:gd name="connsiteX270" fmla="*/ 3745953 w 7719323"/>
              <a:gd name="connsiteY270" fmla="*/ 493479 h 4827586"/>
              <a:gd name="connsiteX271" fmla="*/ 4016729 w 7719323"/>
              <a:gd name="connsiteY271" fmla="*/ 23253 h 4827586"/>
              <a:gd name="connsiteX272" fmla="*/ 4057990 w 7719323"/>
              <a:gd name="connsiteY272" fmla="*/ 0 h 4827586"/>
              <a:gd name="connsiteX273" fmla="*/ 2185898 w 7719323"/>
              <a:gd name="connsiteY273" fmla="*/ 0 h 4827586"/>
              <a:gd name="connsiteX274" fmla="*/ 2726723 w 7719323"/>
              <a:gd name="connsiteY274" fmla="*/ 0 h 4827586"/>
              <a:gd name="connsiteX275" fmla="*/ 2765353 w 7719323"/>
              <a:gd name="connsiteY275" fmla="*/ 23253 h 4827586"/>
              <a:gd name="connsiteX276" fmla="*/ 3035765 w 7719323"/>
              <a:gd name="connsiteY276" fmla="*/ 493479 h 4827586"/>
              <a:gd name="connsiteX277" fmla="*/ 3035765 w 7719323"/>
              <a:gd name="connsiteY277" fmla="*/ 539985 h 4827586"/>
              <a:gd name="connsiteX278" fmla="*/ 2765353 w 7719323"/>
              <a:gd name="connsiteY278" fmla="*/ 1010210 h 4827586"/>
              <a:gd name="connsiteX279" fmla="*/ 2726723 w 7719323"/>
              <a:gd name="connsiteY279" fmla="*/ 1033464 h 4827586"/>
              <a:gd name="connsiteX280" fmla="*/ 2185898 w 7719323"/>
              <a:gd name="connsiteY280" fmla="*/ 1033464 h 4827586"/>
              <a:gd name="connsiteX281" fmla="*/ 2144692 w 7719323"/>
              <a:gd name="connsiteY281" fmla="*/ 1010210 h 4827586"/>
              <a:gd name="connsiteX282" fmla="*/ 1874280 w 7719323"/>
              <a:gd name="connsiteY282" fmla="*/ 539985 h 4827586"/>
              <a:gd name="connsiteX283" fmla="*/ 1874280 w 7719323"/>
              <a:gd name="connsiteY283" fmla="*/ 493479 h 4827586"/>
              <a:gd name="connsiteX284" fmla="*/ 2144692 w 7719323"/>
              <a:gd name="connsiteY284" fmla="*/ 23253 h 4827586"/>
              <a:gd name="connsiteX285" fmla="*/ 2185898 w 7719323"/>
              <a:gd name="connsiteY285" fmla="*/ 0 h 482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</a:cxnLst>
            <a:rect l="l" t="t" r="r" b="b"/>
            <a:pathLst>
              <a:path w="7719323" h="4827586">
                <a:moveTo>
                  <a:pt x="3120936" y="3795711"/>
                </a:moveTo>
                <a:cubicBezTo>
                  <a:pt x="3661761" y="3795711"/>
                  <a:pt x="3661761" y="3795711"/>
                  <a:pt x="3661761" y="3795711"/>
                </a:cubicBezTo>
                <a:cubicBezTo>
                  <a:pt x="3677213" y="3795711"/>
                  <a:pt x="3692665" y="3806030"/>
                  <a:pt x="3700391" y="3818928"/>
                </a:cubicBezTo>
                <a:cubicBezTo>
                  <a:pt x="3973378" y="4288432"/>
                  <a:pt x="3973378" y="4288432"/>
                  <a:pt x="3973378" y="4288432"/>
                </a:cubicBezTo>
                <a:cubicBezTo>
                  <a:pt x="3981105" y="4303910"/>
                  <a:pt x="3981105" y="4321967"/>
                  <a:pt x="3973378" y="4334866"/>
                </a:cubicBezTo>
                <a:cubicBezTo>
                  <a:pt x="3700391" y="4804369"/>
                  <a:pt x="3700391" y="4804369"/>
                  <a:pt x="3700391" y="4804369"/>
                </a:cubicBezTo>
                <a:cubicBezTo>
                  <a:pt x="3692665" y="4819847"/>
                  <a:pt x="3677213" y="4827586"/>
                  <a:pt x="3661761" y="4827586"/>
                </a:cubicBezTo>
                <a:cubicBezTo>
                  <a:pt x="3120936" y="4827586"/>
                  <a:pt x="3120936" y="4827586"/>
                  <a:pt x="3120936" y="4827586"/>
                </a:cubicBezTo>
                <a:cubicBezTo>
                  <a:pt x="3102909" y="4827586"/>
                  <a:pt x="3087457" y="4819847"/>
                  <a:pt x="3079731" y="4804369"/>
                </a:cubicBezTo>
                <a:cubicBezTo>
                  <a:pt x="2809318" y="4334866"/>
                  <a:pt x="2809318" y="4334866"/>
                  <a:pt x="2809318" y="4334866"/>
                </a:cubicBezTo>
                <a:cubicBezTo>
                  <a:pt x="2801592" y="4321967"/>
                  <a:pt x="2801592" y="4303910"/>
                  <a:pt x="2809318" y="4288432"/>
                </a:cubicBezTo>
                <a:cubicBezTo>
                  <a:pt x="3079731" y="3818928"/>
                  <a:pt x="3079731" y="3818928"/>
                  <a:pt x="3079731" y="3818928"/>
                </a:cubicBezTo>
                <a:cubicBezTo>
                  <a:pt x="3087457" y="3806030"/>
                  <a:pt x="3102909" y="3795711"/>
                  <a:pt x="3120936" y="3795711"/>
                </a:cubicBezTo>
                <a:close/>
                <a:moveTo>
                  <a:pt x="5928064" y="3252786"/>
                </a:moveTo>
                <a:cubicBezTo>
                  <a:pt x="6469617" y="3252786"/>
                  <a:pt x="6469617" y="3252786"/>
                  <a:pt x="6469617" y="3252786"/>
                </a:cubicBezTo>
                <a:cubicBezTo>
                  <a:pt x="6487669" y="3252786"/>
                  <a:pt x="6503142" y="3263121"/>
                  <a:pt x="6510878" y="3276039"/>
                </a:cubicBezTo>
                <a:cubicBezTo>
                  <a:pt x="6781655" y="3746265"/>
                  <a:pt x="6781655" y="3746265"/>
                  <a:pt x="6781655" y="3746265"/>
                </a:cubicBezTo>
                <a:cubicBezTo>
                  <a:pt x="6789391" y="3761767"/>
                  <a:pt x="6789391" y="3779852"/>
                  <a:pt x="6781655" y="3792771"/>
                </a:cubicBezTo>
                <a:cubicBezTo>
                  <a:pt x="6510878" y="4262996"/>
                  <a:pt x="6510878" y="4262996"/>
                  <a:pt x="6510878" y="4262996"/>
                </a:cubicBezTo>
                <a:cubicBezTo>
                  <a:pt x="6503142" y="4278498"/>
                  <a:pt x="6487669" y="4286249"/>
                  <a:pt x="6469617" y="4286249"/>
                </a:cubicBezTo>
                <a:cubicBezTo>
                  <a:pt x="5928064" y="4286249"/>
                  <a:pt x="5928064" y="4286249"/>
                  <a:pt x="5928064" y="4286249"/>
                </a:cubicBezTo>
                <a:cubicBezTo>
                  <a:pt x="5912592" y="4286249"/>
                  <a:pt x="5897119" y="4278498"/>
                  <a:pt x="5889382" y="4262996"/>
                </a:cubicBezTo>
                <a:cubicBezTo>
                  <a:pt x="5616028" y="3792771"/>
                  <a:pt x="5616028" y="3792771"/>
                  <a:pt x="5616028" y="3792771"/>
                </a:cubicBezTo>
                <a:cubicBezTo>
                  <a:pt x="5608292" y="3779852"/>
                  <a:pt x="5608292" y="3761767"/>
                  <a:pt x="5616028" y="3746265"/>
                </a:cubicBezTo>
                <a:cubicBezTo>
                  <a:pt x="5889382" y="3276039"/>
                  <a:pt x="5889382" y="3276039"/>
                  <a:pt x="5889382" y="3276039"/>
                </a:cubicBezTo>
                <a:cubicBezTo>
                  <a:pt x="5897119" y="3263121"/>
                  <a:pt x="5912592" y="3252786"/>
                  <a:pt x="5928064" y="3252786"/>
                </a:cubicBezTo>
                <a:close/>
                <a:moveTo>
                  <a:pt x="4057990" y="3252786"/>
                </a:moveTo>
                <a:cubicBezTo>
                  <a:pt x="4599543" y="3252786"/>
                  <a:pt x="4599543" y="3252786"/>
                  <a:pt x="4599543" y="3252786"/>
                </a:cubicBezTo>
                <a:cubicBezTo>
                  <a:pt x="4617595" y="3252786"/>
                  <a:pt x="4630488" y="3263121"/>
                  <a:pt x="4640804" y="3276039"/>
                </a:cubicBezTo>
                <a:cubicBezTo>
                  <a:pt x="4911580" y="3746265"/>
                  <a:pt x="4911580" y="3746265"/>
                  <a:pt x="4911580" y="3746265"/>
                </a:cubicBezTo>
                <a:cubicBezTo>
                  <a:pt x="4919316" y="3761767"/>
                  <a:pt x="4919316" y="3779852"/>
                  <a:pt x="4911580" y="3792771"/>
                </a:cubicBezTo>
                <a:cubicBezTo>
                  <a:pt x="4640804" y="4262996"/>
                  <a:pt x="4640804" y="4262996"/>
                  <a:pt x="4640804" y="4262996"/>
                </a:cubicBezTo>
                <a:cubicBezTo>
                  <a:pt x="4630488" y="4278498"/>
                  <a:pt x="4617595" y="4286249"/>
                  <a:pt x="4599543" y="4286249"/>
                </a:cubicBezTo>
                <a:cubicBezTo>
                  <a:pt x="4057990" y="4286249"/>
                  <a:pt x="4057990" y="4286249"/>
                  <a:pt x="4057990" y="4286249"/>
                </a:cubicBezTo>
                <a:cubicBezTo>
                  <a:pt x="4039939" y="4286249"/>
                  <a:pt x="4027045" y="4278498"/>
                  <a:pt x="4016729" y="4262996"/>
                </a:cubicBezTo>
                <a:cubicBezTo>
                  <a:pt x="3745953" y="3792771"/>
                  <a:pt x="3745953" y="3792771"/>
                  <a:pt x="3745953" y="3792771"/>
                </a:cubicBezTo>
                <a:cubicBezTo>
                  <a:pt x="3738217" y="3779852"/>
                  <a:pt x="3738217" y="3761767"/>
                  <a:pt x="3745953" y="3746265"/>
                </a:cubicBezTo>
                <a:cubicBezTo>
                  <a:pt x="4016729" y="3276039"/>
                  <a:pt x="4016729" y="3276039"/>
                  <a:pt x="4016729" y="3276039"/>
                </a:cubicBezTo>
                <a:cubicBezTo>
                  <a:pt x="4027045" y="3263121"/>
                  <a:pt x="4039939" y="3252786"/>
                  <a:pt x="4057990" y="3252786"/>
                </a:cubicBezTo>
                <a:close/>
                <a:moveTo>
                  <a:pt x="2187916" y="3252786"/>
                </a:moveTo>
                <a:cubicBezTo>
                  <a:pt x="2729468" y="3252786"/>
                  <a:pt x="2729468" y="3252786"/>
                  <a:pt x="2729468" y="3252786"/>
                </a:cubicBezTo>
                <a:cubicBezTo>
                  <a:pt x="2744941" y="3252786"/>
                  <a:pt x="2760414" y="3263121"/>
                  <a:pt x="2768150" y="3276039"/>
                </a:cubicBezTo>
                <a:cubicBezTo>
                  <a:pt x="3041505" y="3746265"/>
                  <a:pt x="3041505" y="3746265"/>
                  <a:pt x="3041505" y="3746265"/>
                </a:cubicBezTo>
                <a:cubicBezTo>
                  <a:pt x="3049242" y="3761767"/>
                  <a:pt x="3049242" y="3779852"/>
                  <a:pt x="3041505" y="3792771"/>
                </a:cubicBezTo>
                <a:cubicBezTo>
                  <a:pt x="2768150" y="4262996"/>
                  <a:pt x="2768150" y="4262996"/>
                  <a:pt x="2768150" y="4262996"/>
                </a:cubicBezTo>
                <a:cubicBezTo>
                  <a:pt x="2760414" y="4278498"/>
                  <a:pt x="2744941" y="4286249"/>
                  <a:pt x="2729468" y="4286249"/>
                </a:cubicBezTo>
                <a:cubicBezTo>
                  <a:pt x="2187916" y="4286249"/>
                  <a:pt x="2187916" y="4286249"/>
                  <a:pt x="2187916" y="4286249"/>
                </a:cubicBezTo>
                <a:cubicBezTo>
                  <a:pt x="2169864" y="4286249"/>
                  <a:pt x="2154391" y="4278498"/>
                  <a:pt x="2146654" y="4262996"/>
                </a:cubicBezTo>
                <a:cubicBezTo>
                  <a:pt x="1875878" y="3792771"/>
                  <a:pt x="1875878" y="3792771"/>
                  <a:pt x="1875878" y="3792771"/>
                </a:cubicBezTo>
                <a:cubicBezTo>
                  <a:pt x="1868142" y="3779852"/>
                  <a:pt x="1868142" y="3761767"/>
                  <a:pt x="1875878" y="3746265"/>
                </a:cubicBezTo>
                <a:cubicBezTo>
                  <a:pt x="2146654" y="3276039"/>
                  <a:pt x="2146654" y="3276039"/>
                  <a:pt x="2146654" y="3276039"/>
                </a:cubicBezTo>
                <a:cubicBezTo>
                  <a:pt x="2154391" y="3263121"/>
                  <a:pt x="2169864" y="3252786"/>
                  <a:pt x="2187916" y="3252786"/>
                </a:cubicBezTo>
                <a:close/>
                <a:moveTo>
                  <a:pt x="6861086" y="2711449"/>
                </a:moveTo>
                <a:cubicBezTo>
                  <a:pt x="7401911" y="2711449"/>
                  <a:pt x="7401911" y="2711449"/>
                  <a:pt x="7401911" y="2711449"/>
                </a:cubicBezTo>
                <a:cubicBezTo>
                  <a:pt x="7419938" y="2711449"/>
                  <a:pt x="7435390" y="2721768"/>
                  <a:pt x="7443116" y="2734666"/>
                </a:cubicBezTo>
                <a:cubicBezTo>
                  <a:pt x="7713529" y="3204169"/>
                  <a:pt x="7713529" y="3204169"/>
                  <a:pt x="7713529" y="3204169"/>
                </a:cubicBezTo>
                <a:cubicBezTo>
                  <a:pt x="7721255" y="3219648"/>
                  <a:pt x="7721255" y="3237705"/>
                  <a:pt x="7713529" y="3250604"/>
                </a:cubicBezTo>
                <a:cubicBezTo>
                  <a:pt x="7443116" y="3720107"/>
                  <a:pt x="7443116" y="3720107"/>
                  <a:pt x="7443116" y="3720107"/>
                </a:cubicBezTo>
                <a:cubicBezTo>
                  <a:pt x="7435390" y="3735585"/>
                  <a:pt x="7419938" y="3743324"/>
                  <a:pt x="7401911" y="3743324"/>
                </a:cubicBezTo>
                <a:cubicBezTo>
                  <a:pt x="6861086" y="3743324"/>
                  <a:pt x="6861086" y="3743324"/>
                  <a:pt x="6861086" y="3743324"/>
                </a:cubicBezTo>
                <a:cubicBezTo>
                  <a:pt x="6845634" y="3743324"/>
                  <a:pt x="6830182" y="3735585"/>
                  <a:pt x="6822456" y="3720107"/>
                </a:cubicBezTo>
                <a:cubicBezTo>
                  <a:pt x="6549468" y="3250604"/>
                  <a:pt x="6549468" y="3250604"/>
                  <a:pt x="6549468" y="3250604"/>
                </a:cubicBezTo>
                <a:cubicBezTo>
                  <a:pt x="6541742" y="3237705"/>
                  <a:pt x="6541742" y="3219648"/>
                  <a:pt x="6549468" y="3204169"/>
                </a:cubicBezTo>
                <a:cubicBezTo>
                  <a:pt x="6822456" y="2734666"/>
                  <a:pt x="6822456" y="2734666"/>
                  <a:pt x="6822456" y="2734666"/>
                </a:cubicBezTo>
                <a:cubicBezTo>
                  <a:pt x="6830182" y="2721768"/>
                  <a:pt x="6845634" y="2711449"/>
                  <a:pt x="6861086" y="2711449"/>
                </a:cubicBezTo>
                <a:close/>
                <a:moveTo>
                  <a:pt x="4991011" y="2711449"/>
                </a:moveTo>
                <a:cubicBezTo>
                  <a:pt x="5531836" y="2711449"/>
                  <a:pt x="5531836" y="2711449"/>
                  <a:pt x="5531836" y="2711449"/>
                </a:cubicBezTo>
                <a:cubicBezTo>
                  <a:pt x="5549863" y="2711449"/>
                  <a:pt x="5562739" y="2721768"/>
                  <a:pt x="5573040" y="2734666"/>
                </a:cubicBezTo>
                <a:cubicBezTo>
                  <a:pt x="5843453" y="3204169"/>
                  <a:pt x="5843453" y="3204169"/>
                  <a:pt x="5843453" y="3204169"/>
                </a:cubicBezTo>
                <a:cubicBezTo>
                  <a:pt x="5851179" y="3219648"/>
                  <a:pt x="5851179" y="3237705"/>
                  <a:pt x="5843453" y="3250604"/>
                </a:cubicBezTo>
                <a:cubicBezTo>
                  <a:pt x="5573040" y="3720107"/>
                  <a:pt x="5573040" y="3720107"/>
                  <a:pt x="5573040" y="3720107"/>
                </a:cubicBezTo>
                <a:cubicBezTo>
                  <a:pt x="5562739" y="3735585"/>
                  <a:pt x="5549863" y="3743324"/>
                  <a:pt x="5531836" y="3743324"/>
                </a:cubicBezTo>
                <a:cubicBezTo>
                  <a:pt x="4991011" y="3743324"/>
                  <a:pt x="4991011" y="3743324"/>
                  <a:pt x="4991011" y="3743324"/>
                </a:cubicBezTo>
                <a:cubicBezTo>
                  <a:pt x="4972983" y="3743324"/>
                  <a:pt x="4960106" y="3735585"/>
                  <a:pt x="4949807" y="3720107"/>
                </a:cubicBezTo>
                <a:cubicBezTo>
                  <a:pt x="4679393" y="3250604"/>
                  <a:pt x="4679393" y="3250604"/>
                  <a:pt x="4679393" y="3250604"/>
                </a:cubicBezTo>
                <a:cubicBezTo>
                  <a:pt x="4671666" y="3237705"/>
                  <a:pt x="4671666" y="3219648"/>
                  <a:pt x="4679393" y="3204169"/>
                </a:cubicBezTo>
                <a:cubicBezTo>
                  <a:pt x="4949807" y="2734666"/>
                  <a:pt x="4949807" y="2734666"/>
                  <a:pt x="4949807" y="2734666"/>
                </a:cubicBezTo>
                <a:cubicBezTo>
                  <a:pt x="4960106" y="2721768"/>
                  <a:pt x="4972983" y="2711449"/>
                  <a:pt x="4991011" y="2711449"/>
                </a:cubicBezTo>
                <a:close/>
                <a:moveTo>
                  <a:pt x="3120936" y="2711449"/>
                </a:moveTo>
                <a:cubicBezTo>
                  <a:pt x="3661761" y="2711449"/>
                  <a:pt x="3661761" y="2711449"/>
                  <a:pt x="3661761" y="2711449"/>
                </a:cubicBezTo>
                <a:cubicBezTo>
                  <a:pt x="3677213" y="2711449"/>
                  <a:pt x="3692665" y="2721768"/>
                  <a:pt x="3700391" y="2734666"/>
                </a:cubicBezTo>
                <a:cubicBezTo>
                  <a:pt x="3973378" y="3204169"/>
                  <a:pt x="3973378" y="3204169"/>
                  <a:pt x="3973378" y="3204169"/>
                </a:cubicBezTo>
                <a:cubicBezTo>
                  <a:pt x="3981105" y="3219648"/>
                  <a:pt x="3981105" y="3237705"/>
                  <a:pt x="3973378" y="3250604"/>
                </a:cubicBezTo>
                <a:cubicBezTo>
                  <a:pt x="3700391" y="3720107"/>
                  <a:pt x="3700391" y="3720107"/>
                  <a:pt x="3700391" y="3720107"/>
                </a:cubicBezTo>
                <a:cubicBezTo>
                  <a:pt x="3692665" y="3735585"/>
                  <a:pt x="3677213" y="3743324"/>
                  <a:pt x="3661761" y="3743324"/>
                </a:cubicBezTo>
                <a:cubicBezTo>
                  <a:pt x="3120936" y="3743324"/>
                  <a:pt x="3120936" y="3743324"/>
                  <a:pt x="3120936" y="3743324"/>
                </a:cubicBezTo>
                <a:cubicBezTo>
                  <a:pt x="3102909" y="3743324"/>
                  <a:pt x="3087457" y="3735585"/>
                  <a:pt x="3079731" y="3720107"/>
                </a:cubicBezTo>
                <a:cubicBezTo>
                  <a:pt x="2809318" y="3250604"/>
                  <a:pt x="2809318" y="3250604"/>
                  <a:pt x="2809318" y="3250604"/>
                </a:cubicBezTo>
                <a:cubicBezTo>
                  <a:pt x="2801592" y="3237705"/>
                  <a:pt x="2801592" y="3219648"/>
                  <a:pt x="2809318" y="3204169"/>
                </a:cubicBezTo>
                <a:cubicBezTo>
                  <a:pt x="3079731" y="2734666"/>
                  <a:pt x="3079731" y="2734666"/>
                  <a:pt x="3079731" y="2734666"/>
                </a:cubicBezTo>
                <a:cubicBezTo>
                  <a:pt x="3087457" y="2721768"/>
                  <a:pt x="3102909" y="2711449"/>
                  <a:pt x="3120936" y="2711449"/>
                </a:cubicBezTo>
                <a:close/>
                <a:moveTo>
                  <a:pt x="5928064" y="2168524"/>
                </a:moveTo>
                <a:cubicBezTo>
                  <a:pt x="6469617" y="2168524"/>
                  <a:pt x="6469617" y="2168524"/>
                  <a:pt x="6469617" y="2168524"/>
                </a:cubicBezTo>
                <a:cubicBezTo>
                  <a:pt x="6487669" y="2168524"/>
                  <a:pt x="6503142" y="2178859"/>
                  <a:pt x="6510878" y="2191777"/>
                </a:cubicBezTo>
                <a:cubicBezTo>
                  <a:pt x="6781655" y="2662003"/>
                  <a:pt x="6781655" y="2662003"/>
                  <a:pt x="6781655" y="2662003"/>
                </a:cubicBezTo>
                <a:cubicBezTo>
                  <a:pt x="6789391" y="2677505"/>
                  <a:pt x="6789391" y="2695590"/>
                  <a:pt x="6781655" y="2708509"/>
                </a:cubicBezTo>
                <a:cubicBezTo>
                  <a:pt x="6510878" y="3178734"/>
                  <a:pt x="6510878" y="3178734"/>
                  <a:pt x="6510878" y="3178734"/>
                </a:cubicBezTo>
                <a:cubicBezTo>
                  <a:pt x="6503142" y="3194236"/>
                  <a:pt x="6487669" y="3201987"/>
                  <a:pt x="6469617" y="3201987"/>
                </a:cubicBezTo>
                <a:cubicBezTo>
                  <a:pt x="5928064" y="3201987"/>
                  <a:pt x="5928064" y="3201987"/>
                  <a:pt x="5928064" y="3201987"/>
                </a:cubicBezTo>
                <a:cubicBezTo>
                  <a:pt x="5912592" y="3201987"/>
                  <a:pt x="5897119" y="3194236"/>
                  <a:pt x="5889382" y="3178734"/>
                </a:cubicBezTo>
                <a:cubicBezTo>
                  <a:pt x="5616028" y="2708509"/>
                  <a:pt x="5616028" y="2708509"/>
                  <a:pt x="5616028" y="2708509"/>
                </a:cubicBezTo>
                <a:cubicBezTo>
                  <a:pt x="5608292" y="2695590"/>
                  <a:pt x="5608292" y="2677505"/>
                  <a:pt x="5616028" y="2662003"/>
                </a:cubicBezTo>
                <a:cubicBezTo>
                  <a:pt x="5889382" y="2191777"/>
                  <a:pt x="5889382" y="2191777"/>
                  <a:pt x="5889382" y="2191777"/>
                </a:cubicBezTo>
                <a:cubicBezTo>
                  <a:pt x="5897119" y="2178859"/>
                  <a:pt x="5912592" y="2168524"/>
                  <a:pt x="5928064" y="2168524"/>
                </a:cubicBezTo>
                <a:close/>
                <a:moveTo>
                  <a:pt x="4057990" y="2168524"/>
                </a:moveTo>
                <a:cubicBezTo>
                  <a:pt x="4599543" y="2168524"/>
                  <a:pt x="4599543" y="2168524"/>
                  <a:pt x="4599543" y="2168524"/>
                </a:cubicBezTo>
                <a:cubicBezTo>
                  <a:pt x="4617595" y="2168524"/>
                  <a:pt x="4630488" y="2178859"/>
                  <a:pt x="4640804" y="2191777"/>
                </a:cubicBezTo>
                <a:cubicBezTo>
                  <a:pt x="4911580" y="2662003"/>
                  <a:pt x="4911580" y="2662003"/>
                  <a:pt x="4911580" y="2662003"/>
                </a:cubicBezTo>
                <a:cubicBezTo>
                  <a:pt x="4919316" y="2677505"/>
                  <a:pt x="4919316" y="2695590"/>
                  <a:pt x="4911580" y="2708509"/>
                </a:cubicBezTo>
                <a:cubicBezTo>
                  <a:pt x="4640804" y="3178734"/>
                  <a:pt x="4640804" y="3178734"/>
                  <a:pt x="4640804" y="3178734"/>
                </a:cubicBezTo>
                <a:cubicBezTo>
                  <a:pt x="4630488" y="3194236"/>
                  <a:pt x="4617595" y="3201987"/>
                  <a:pt x="4599543" y="3201987"/>
                </a:cubicBezTo>
                <a:cubicBezTo>
                  <a:pt x="4057990" y="3201987"/>
                  <a:pt x="4057990" y="3201987"/>
                  <a:pt x="4057990" y="3201987"/>
                </a:cubicBezTo>
                <a:cubicBezTo>
                  <a:pt x="4039939" y="3201987"/>
                  <a:pt x="4027045" y="3194236"/>
                  <a:pt x="4016729" y="3178734"/>
                </a:cubicBezTo>
                <a:cubicBezTo>
                  <a:pt x="3745954" y="2708509"/>
                  <a:pt x="3745954" y="2708509"/>
                  <a:pt x="3745954" y="2708509"/>
                </a:cubicBezTo>
                <a:cubicBezTo>
                  <a:pt x="3738217" y="2695590"/>
                  <a:pt x="3738217" y="2677505"/>
                  <a:pt x="3745954" y="2662003"/>
                </a:cubicBezTo>
                <a:cubicBezTo>
                  <a:pt x="4016729" y="2191777"/>
                  <a:pt x="4016729" y="2191777"/>
                  <a:pt x="4016729" y="2191777"/>
                </a:cubicBezTo>
                <a:cubicBezTo>
                  <a:pt x="4027045" y="2178859"/>
                  <a:pt x="4039939" y="2168524"/>
                  <a:pt x="4057990" y="2168524"/>
                </a:cubicBezTo>
                <a:close/>
                <a:moveTo>
                  <a:pt x="2187916" y="2168524"/>
                </a:moveTo>
                <a:cubicBezTo>
                  <a:pt x="2729468" y="2168524"/>
                  <a:pt x="2729468" y="2168524"/>
                  <a:pt x="2729468" y="2168524"/>
                </a:cubicBezTo>
                <a:cubicBezTo>
                  <a:pt x="2744941" y="2168524"/>
                  <a:pt x="2760414" y="2178859"/>
                  <a:pt x="2768150" y="2191777"/>
                </a:cubicBezTo>
                <a:cubicBezTo>
                  <a:pt x="3041505" y="2662003"/>
                  <a:pt x="3041505" y="2662003"/>
                  <a:pt x="3041505" y="2662003"/>
                </a:cubicBezTo>
                <a:cubicBezTo>
                  <a:pt x="3049242" y="2677505"/>
                  <a:pt x="3049242" y="2695590"/>
                  <a:pt x="3041505" y="2708509"/>
                </a:cubicBezTo>
                <a:cubicBezTo>
                  <a:pt x="2768150" y="3178734"/>
                  <a:pt x="2768150" y="3178734"/>
                  <a:pt x="2768150" y="3178734"/>
                </a:cubicBezTo>
                <a:cubicBezTo>
                  <a:pt x="2760414" y="3194236"/>
                  <a:pt x="2744941" y="3201987"/>
                  <a:pt x="2729468" y="3201987"/>
                </a:cubicBezTo>
                <a:cubicBezTo>
                  <a:pt x="2187916" y="3201987"/>
                  <a:pt x="2187916" y="3201987"/>
                  <a:pt x="2187916" y="3201987"/>
                </a:cubicBezTo>
                <a:cubicBezTo>
                  <a:pt x="2169864" y="3201987"/>
                  <a:pt x="2154391" y="3194236"/>
                  <a:pt x="2146654" y="3178734"/>
                </a:cubicBezTo>
                <a:cubicBezTo>
                  <a:pt x="1875878" y="2708509"/>
                  <a:pt x="1875878" y="2708509"/>
                  <a:pt x="1875878" y="2708509"/>
                </a:cubicBezTo>
                <a:cubicBezTo>
                  <a:pt x="1868142" y="2695590"/>
                  <a:pt x="1868142" y="2677505"/>
                  <a:pt x="1875878" y="2662003"/>
                </a:cubicBezTo>
                <a:cubicBezTo>
                  <a:pt x="2146654" y="2191777"/>
                  <a:pt x="2146654" y="2191777"/>
                  <a:pt x="2146654" y="2191777"/>
                </a:cubicBezTo>
                <a:cubicBezTo>
                  <a:pt x="2154391" y="2178859"/>
                  <a:pt x="2169864" y="2168524"/>
                  <a:pt x="2187916" y="2168524"/>
                </a:cubicBezTo>
                <a:close/>
                <a:moveTo>
                  <a:pt x="315101" y="2168524"/>
                </a:moveTo>
                <a:cubicBezTo>
                  <a:pt x="858957" y="2168524"/>
                  <a:pt x="858957" y="2168524"/>
                  <a:pt x="858957" y="2168524"/>
                </a:cubicBezTo>
                <a:cubicBezTo>
                  <a:pt x="874422" y="2168524"/>
                  <a:pt x="889887" y="2178859"/>
                  <a:pt x="897620" y="2191777"/>
                </a:cubicBezTo>
                <a:cubicBezTo>
                  <a:pt x="1168259" y="2662003"/>
                  <a:pt x="1168259" y="2662003"/>
                  <a:pt x="1168259" y="2662003"/>
                </a:cubicBezTo>
                <a:cubicBezTo>
                  <a:pt x="1175992" y="2677505"/>
                  <a:pt x="1175992" y="2695590"/>
                  <a:pt x="1168259" y="2708509"/>
                </a:cubicBezTo>
                <a:cubicBezTo>
                  <a:pt x="897620" y="3178734"/>
                  <a:pt x="897620" y="3178734"/>
                  <a:pt x="897620" y="3178734"/>
                </a:cubicBezTo>
                <a:cubicBezTo>
                  <a:pt x="889887" y="3194236"/>
                  <a:pt x="874422" y="3201987"/>
                  <a:pt x="858957" y="3201987"/>
                </a:cubicBezTo>
                <a:cubicBezTo>
                  <a:pt x="315101" y="3201987"/>
                  <a:pt x="315101" y="3201987"/>
                  <a:pt x="315101" y="3201987"/>
                </a:cubicBezTo>
                <a:cubicBezTo>
                  <a:pt x="299636" y="3201987"/>
                  <a:pt x="284171" y="3194236"/>
                  <a:pt x="276439" y="3178734"/>
                </a:cubicBezTo>
                <a:cubicBezTo>
                  <a:pt x="5799" y="2708509"/>
                  <a:pt x="5799" y="2708509"/>
                  <a:pt x="5799" y="2708509"/>
                </a:cubicBezTo>
                <a:cubicBezTo>
                  <a:pt x="-1933" y="2695590"/>
                  <a:pt x="-1933" y="2677505"/>
                  <a:pt x="5799" y="2662003"/>
                </a:cubicBezTo>
                <a:cubicBezTo>
                  <a:pt x="276439" y="2191777"/>
                  <a:pt x="276439" y="2191777"/>
                  <a:pt x="276439" y="2191777"/>
                </a:cubicBezTo>
                <a:cubicBezTo>
                  <a:pt x="284171" y="2178859"/>
                  <a:pt x="299636" y="2168524"/>
                  <a:pt x="315101" y="2168524"/>
                </a:cubicBezTo>
                <a:close/>
                <a:moveTo>
                  <a:pt x="6861086" y="1627186"/>
                </a:moveTo>
                <a:cubicBezTo>
                  <a:pt x="7401911" y="1627186"/>
                  <a:pt x="7401911" y="1627186"/>
                  <a:pt x="7401911" y="1627186"/>
                </a:cubicBezTo>
                <a:cubicBezTo>
                  <a:pt x="7419938" y="1627186"/>
                  <a:pt x="7435390" y="1637505"/>
                  <a:pt x="7443116" y="1650403"/>
                </a:cubicBezTo>
                <a:cubicBezTo>
                  <a:pt x="7713529" y="2119906"/>
                  <a:pt x="7713529" y="2119906"/>
                  <a:pt x="7713529" y="2119906"/>
                </a:cubicBezTo>
                <a:cubicBezTo>
                  <a:pt x="7721255" y="2135385"/>
                  <a:pt x="7721255" y="2153442"/>
                  <a:pt x="7713529" y="2166341"/>
                </a:cubicBezTo>
                <a:cubicBezTo>
                  <a:pt x="7443116" y="2635844"/>
                  <a:pt x="7443116" y="2635844"/>
                  <a:pt x="7443116" y="2635844"/>
                </a:cubicBezTo>
                <a:cubicBezTo>
                  <a:pt x="7435390" y="2651322"/>
                  <a:pt x="7419938" y="2659061"/>
                  <a:pt x="7401911" y="2659061"/>
                </a:cubicBezTo>
                <a:cubicBezTo>
                  <a:pt x="6861086" y="2659061"/>
                  <a:pt x="6861086" y="2659061"/>
                  <a:pt x="6861086" y="2659061"/>
                </a:cubicBezTo>
                <a:cubicBezTo>
                  <a:pt x="6845634" y="2659061"/>
                  <a:pt x="6830182" y="2651322"/>
                  <a:pt x="6822456" y="2635844"/>
                </a:cubicBezTo>
                <a:cubicBezTo>
                  <a:pt x="6549468" y="2166341"/>
                  <a:pt x="6549468" y="2166341"/>
                  <a:pt x="6549468" y="2166341"/>
                </a:cubicBezTo>
                <a:cubicBezTo>
                  <a:pt x="6541742" y="2153442"/>
                  <a:pt x="6541742" y="2135385"/>
                  <a:pt x="6549468" y="2119906"/>
                </a:cubicBezTo>
                <a:cubicBezTo>
                  <a:pt x="6822456" y="1650403"/>
                  <a:pt x="6822456" y="1650403"/>
                  <a:pt x="6822456" y="1650403"/>
                </a:cubicBezTo>
                <a:cubicBezTo>
                  <a:pt x="6830182" y="1637505"/>
                  <a:pt x="6845634" y="1627186"/>
                  <a:pt x="6861086" y="1627186"/>
                </a:cubicBezTo>
                <a:close/>
                <a:moveTo>
                  <a:pt x="4991011" y="1627186"/>
                </a:moveTo>
                <a:cubicBezTo>
                  <a:pt x="5531835" y="1627186"/>
                  <a:pt x="5531835" y="1627186"/>
                  <a:pt x="5531835" y="1627186"/>
                </a:cubicBezTo>
                <a:cubicBezTo>
                  <a:pt x="5549863" y="1627186"/>
                  <a:pt x="5562739" y="1637505"/>
                  <a:pt x="5573040" y="1650403"/>
                </a:cubicBezTo>
                <a:cubicBezTo>
                  <a:pt x="5843453" y="2119906"/>
                  <a:pt x="5843453" y="2119906"/>
                  <a:pt x="5843453" y="2119906"/>
                </a:cubicBezTo>
                <a:cubicBezTo>
                  <a:pt x="5851179" y="2135385"/>
                  <a:pt x="5851179" y="2153442"/>
                  <a:pt x="5843453" y="2166341"/>
                </a:cubicBezTo>
                <a:cubicBezTo>
                  <a:pt x="5573040" y="2635844"/>
                  <a:pt x="5573040" y="2635844"/>
                  <a:pt x="5573040" y="2635844"/>
                </a:cubicBezTo>
                <a:cubicBezTo>
                  <a:pt x="5562739" y="2651322"/>
                  <a:pt x="5549863" y="2659061"/>
                  <a:pt x="5531835" y="2659061"/>
                </a:cubicBezTo>
                <a:cubicBezTo>
                  <a:pt x="4991011" y="2659061"/>
                  <a:pt x="4991011" y="2659061"/>
                  <a:pt x="4991011" y="2659061"/>
                </a:cubicBezTo>
                <a:cubicBezTo>
                  <a:pt x="4972983" y="2659061"/>
                  <a:pt x="4960106" y="2651322"/>
                  <a:pt x="4949807" y="2635844"/>
                </a:cubicBezTo>
                <a:cubicBezTo>
                  <a:pt x="4679393" y="2166341"/>
                  <a:pt x="4679393" y="2166341"/>
                  <a:pt x="4679393" y="2166341"/>
                </a:cubicBezTo>
                <a:cubicBezTo>
                  <a:pt x="4671666" y="2153442"/>
                  <a:pt x="4671666" y="2135385"/>
                  <a:pt x="4679393" y="2119906"/>
                </a:cubicBezTo>
                <a:cubicBezTo>
                  <a:pt x="4949807" y="1650403"/>
                  <a:pt x="4949807" y="1650403"/>
                  <a:pt x="4949807" y="1650403"/>
                </a:cubicBezTo>
                <a:cubicBezTo>
                  <a:pt x="4960106" y="1637505"/>
                  <a:pt x="4972983" y="1627186"/>
                  <a:pt x="4991011" y="1627186"/>
                </a:cubicBezTo>
                <a:close/>
                <a:moveTo>
                  <a:pt x="3120936" y="1627186"/>
                </a:moveTo>
                <a:cubicBezTo>
                  <a:pt x="3661761" y="1627186"/>
                  <a:pt x="3661761" y="1627186"/>
                  <a:pt x="3661761" y="1627186"/>
                </a:cubicBezTo>
                <a:cubicBezTo>
                  <a:pt x="3677213" y="1627186"/>
                  <a:pt x="3692665" y="1637505"/>
                  <a:pt x="3700391" y="1650403"/>
                </a:cubicBezTo>
                <a:cubicBezTo>
                  <a:pt x="3973379" y="2119906"/>
                  <a:pt x="3973379" y="2119906"/>
                  <a:pt x="3973379" y="2119906"/>
                </a:cubicBezTo>
                <a:cubicBezTo>
                  <a:pt x="3981105" y="2135385"/>
                  <a:pt x="3981105" y="2153442"/>
                  <a:pt x="3973379" y="2166341"/>
                </a:cubicBezTo>
                <a:cubicBezTo>
                  <a:pt x="3700391" y="2635844"/>
                  <a:pt x="3700391" y="2635844"/>
                  <a:pt x="3700391" y="2635844"/>
                </a:cubicBezTo>
                <a:cubicBezTo>
                  <a:pt x="3692665" y="2651322"/>
                  <a:pt x="3677213" y="2659061"/>
                  <a:pt x="3661761" y="2659061"/>
                </a:cubicBezTo>
                <a:cubicBezTo>
                  <a:pt x="3120936" y="2659061"/>
                  <a:pt x="3120936" y="2659061"/>
                  <a:pt x="3120936" y="2659061"/>
                </a:cubicBezTo>
                <a:cubicBezTo>
                  <a:pt x="3102909" y="2659061"/>
                  <a:pt x="3087457" y="2651322"/>
                  <a:pt x="3079731" y="2635844"/>
                </a:cubicBezTo>
                <a:cubicBezTo>
                  <a:pt x="2809318" y="2166341"/>
                  <a:pt x="2809318" y="2166341"/>
                  <a:pt x="2809318" y="2166341"/>
                </a:cubicBezTo>
                <a:cubicBezTo>
                  <a:pt x="2801592" y="2153442"/>
                  <a:pt x="2801592" y="2135385"/>
                  <a:pt x="2809318" y="2119906"/>
                </a:cubicBezTo>
                <a:cubicBezTo>
                  <a:pt x="3079731" y="1650403"/>
                  <a:pt x="3079731" y="1650403"/>
                  <a:pt x="3079731" y="1650403"/>
                </a:cubicBezTo>
                <a:cubicBezTo>
                  <a:pt x="3087457" y="1637505"/>
                  <a:pt x="3102909" y="1627186"/>
                  <a:pt x="3120936" y="1627186"/>
                </a:cubicBezTo>
                <a:close/>
                <a:moveTo>
                  <a:pt x="1248124" y="1627186"/>
                </a:moveTo>
                <a:cubicBezTo>
                  <a:pt x="1791247" y="1627186"/>
                  <a:pt x="1791247" y="1627186"/>
                  <a:pt x="1791247" y="1627186"/>
                </a:cubicBezTo>
                <a:cubicBezTo>
                  <a:pt x="1806692" y="1627186"/>
                  <a:pt x="1822136" y="1637505"/>
                  <a:pt x="1829858" y="1650403"/>
                </a:cubicBezTo>
                <a:cubicBezTo>
                  <a:pt x="2100133" y="2119906"/>
                  <a:pt x="2100133" y="2119906"/>
                  <a:pt x="2100133" y="2119906"/>
                </a:cubicBezTo>
                <a:cubicBezTo>
                  <a:pt x="2107855" y="2135385"/>
                  <a:pt x="2107855" y="2153442"/>
                  <a:pt x="2100133" y="2166341"/>
                </a:cubicBezTo>
                <a:cubicBezTo>
                  <a:pt x="1829858" y="2635844"/>
                  <a:pt x="1829858" y="2635844"/>
                  <a:pt x="1829858" y="2635844"/>
                </a:cubicBezTo>
                <a:cubicBezTo>
                  <a:pt x="1822136" y="2651322"/>
                  <a:pt x="1806692" y="2659061"/>
                  <a:pt x="1791247" y="2659061"/>
                </a:cubicBezTo>
                <a:cubicBezTo>
                  <a:pt x="1248124" y="2659061"/>
                  <a:pt x="1248124" y="2659061"/>
                  <a:pt x="1248124" y="2659061"/>
                </a:cubicBezTo>
                <a:cubicBezTo>
                  <a:pt x="1232680" y="2659061"/>
                  <a:pt x="1217236" y="2651322"/>
                  <a:pt x="1209514" y="2635844"/>
                </a:cubicBezTo>
                <a:cubicBezTo>
                  <a:pt x="939239" y="2166341"/>
                  <a:pt x="939239" y="2166341"/>
                  <a:pt x="939239" y="2166341"/>
                </a:cubicBezTo>
                <a:cubicBezTo>
                  <a:pt x="931517" y="2153442"/>
                  <a:pt x="931517" y="2135385"/>
                  <a:pt x="939239" y="2119906"/>
                </a:cubicBezTo>
                <a:cubicBezTo>
                  <a:pt x="1209514" y="1650403"/>
                  <a:pt x="1209514" y="1650403"/>
                  <a:pt x="1209514" y="1650403"/>
                </a:cubicBezTo>
                <a:cubicBezTo>
                  <a:pt x="1217236" y="1637505"/>
                  <a:pt x="1232680" y="1627186"/>
                  <a:pt x="1248124" y="1627186"/>
                </a:cubicBezTo>
                <a:close/>
                <a:moveTo>
                  <a:pt x="2187916" y="1084263"/>
                </a:moveTo>
                <a:cubicBezTo>
                  <a:pt x="2729468" y="1084263"/>
                  <a:pt x="2729468" y="1084263"/>
                  <a:pt x="2729468" y="1084263"/>
                </a:cubicBezTo>
                <a:cubicBezTo>
                  <a:pt x="2744941" y="1084263"/>
                  <a:pt x="2760414" y="1094597"/>
                  <a:pt x="2768150" y="1107516"/>
                </a:cubicBezTo>
                <a:cubicBezTo>
                  <a:pt x="3041505" y="1577740"/>
                  <a:pt x="3041505" y="1577740"/>
                  <a:pt x="3041505" y="1577740"/>
                </a:cubicBezTo>
                <a:cubicBezTo>
                  <a:pt x="3049242" y="1593242"/>
                  <a:pt x="3049242" y="1611327"/>
                  <a:pt x="3041505" y="1624246"/>
                </a:cubicBezTo>
                <a:cubicBezTo>
                  <a:pt x="2768150" y="2094471"/>
                  <a:pt x="2768150" y="2094471"/>
                  <a:pt x="2768150" y="2094471"/>
                </a:cubicBezTo>
                <a:cubicBezTo>
                  <a:pt x="2760414" y="2109973"/>
                  <a:pt x="2744941" y="2117724"/>
                  <a:pt x="2729468" y="2117724"/>
                </a:cubicBezTo>
                <a:cubicBezTo>
                  <a:pt x="2187916" y="2117724"/>
                  <a:pt x="2187916" y="2117724"/>
                  <a:pt x="2187916" y="2117724"/>
                </a:cubicBezTo>
                <a:cubicBezTo>
                  <a:pt x="2169864" y="2117724"/>
                  <a:pt x="2154391" y="2109973"/>
                  <a:pt x="2146654" y="2094471"/>
                </a:cubicBezTo>
                <a:cubicBezTo>
                  <a:pt x="1875878" y="1624246"/>
                  <a:pt x="1875878" y="1624246"/>
                  <a:pt x="1875878" y="1624246"/>
                </a:cubicBezTo>
                <a:cubicBezTo>
                  <a:pt x="1868142" y="1611327"/>
                  <a:pt x="1868142" y="1593242"/>
                  <a:pt x="1875878" y="1577740"/>
                </a:cubicBezTo>
                <a:cubicBezTo>
                  <a:pt x="2146654" y="1107516"/>
                  <a:pt x="2146654" y="1107516"/>
                  <a:pt x="2146654" y="1107516"/>
                </a:cubicBezTo>
                <a:cubicBezTo>
                  <a:pt x="2154391" y="1094597"/>
                  <a:pt x="2169864" y="1084263"/>
                  <a:pt x="2187916" y="1084263"/>
                </a:cubicBezTo>
                <a:close/>
                <a:moveTo>
                  <a:pt x="315101" y="1084263"/>
                </a:moveTo>
                <a:cubicBezTo>
                  <a:pt x="858957" y="1084263"/>
                  <a:pt x="858957" y="1084263"/>
                  <a:pt x="858957" y="1084263"/>
                </a:cubicBezTo>
                <a:cubicBezTo>
                  <a:pt x="874422" y="1084263"/>
                  <a:pt x="889887" y="1094597"/>
                  <a:pt x="897620" y="1107516"/>
                </a:cubicBezTo>
                <a:cubicBezTo>
                  <a:pt x="1168259" y="1577740"/>
                  <a:pt x="1168259" y="1577740"/>
                  <a:pt x="1168259" y="1577740"/>
                </a:cubicBezTo>
                <a:cubicBezTo>
                  <a:pt x="1175992" y="1593242"/>
                  <a:pt x="1175992" y="1611327"/>
                  <a:pt x="1168259" y="1624246"/>
                </a:cubicBezTo>
                <a:cubicBezTo>
                  <a:pt x="897620" y="2094471"/>
                  <a:pt x="897620" y="2094471"/>
                  <a:pt x="897620" y="2094471"/>
                </a:cubicBezTo>
                <a:cubicBezTo>
                  <a:pt x="889887" y="2109973"/>
                  <a:pt x="874422" y="2117724"/>
                  <a:pt x="858957" y="2117724"/>
                </a:cubicBezTo>
                <a:cubicBezTo>
                  <a:pt x="315101" y="2117724"/>
                  <a:pt x="315101" y="2117724"/>
                  <a:pt x="315101" y="2117724"/>
                </a:cubicBezTo>
                <a:cubicBezTo>
                  <a:pt x="299636" y="2117724"/>
                  <a:pt x="284171" y="2109973"/>
                  <a:pt x="276439" y="2094471"/>
                </a:cubicBezTo>
                <a:cubicBezTo>
                  <a:pt x="5799" y="1624246"/>
                  <a:pt x="5799" y="1624246"/>
                  <a:pt x="5799" y="1624246"/>
                </a:cubicBezTo>
                <a:cubicBezTo>
                  <a:pt x="-1933" y="1611327"/>
                  <a:pt x="-1933" y="1593242"/>
                  <a:pt x="5799" y="1577740"/>
                </a:cubicBezTo>
                <a:cubicBezTo>
                  <a:pt x="276439" y="1107516"/>
                  <a:pt x="276439" y="1107516"/>
                  <a:pt x="276439" y="1107516"/>
                </a:cubicBezTo>
                <a:cubicBezTo>
                  <a:pt x="284171" y="1094597"/>
                  <a:pt x="299636" y="1084263"/>
                  <a:pt x="315101" y="1084263"/>
                </a:cubicBezTo>
                <a:close/>
                <a:moveTo>
                  <a:pt x="5928064" y="1084262"/>
                </a:moveTo>
                <a:cubicBezTo>
                  <a:pt x="6469617" y="1084262"/>
                  <a:pt x="6469617" y="1084262"/>
                  <a:pt x="6469617" y="1084262"/>
                </a:cubicBezTo>
                <a:cubicBezTo>
                  <a:pt x="6487668" y="1084262"/>
                  <a:pt x="6503142" y="1094597"/>
                  <a:pt x="6510878" y="1107515"/>
                </a:cubicBezTo>
                <a:cubicBezTo>
                  <a:pt x="6781654" y="1577740"/>
                  <a:pt x="6781654" y="1577740"/>
                  <a:pt x="6781654" y="1577740"/>
                </a:cubicBezTo>
                <a:cubicBezTo>
                  <a:pt x="6789391" y="1593242"/>
                  <a:pt x="6789391" y="1611327"/>
                  <a:pt x="6781654" y="1624246"/>
                </a:cubicBezTo>
                <a:cubicBezTo>
                  <a:pt x="6510878" y="2094471"/>
                  <a:pt x="6510878" y="2094471"/>
                  <a:pt x="6510878" y="2094471"/>
                </a:cubicBezTo>
                <a:cubicBezTo>
                  <a:pt x="6503142" y="2109973"/>
                  <a:pt x="6487668" y="2117724"/>
                  <a:pt x="6469617" y="2117724"/>
                </a:cubicBezTo>
                <a:cubicBezTo>
                  <a:pt x="5928064" y="2117724"/>
                  <a:pt x="5928064" y="2117724"/>
                  <a:pt x="5928064" y="2117724"/>
                </a:cubicBezTo>
                <a:cubicBezTo>
                  <a:pt x="5912592" y="2117724"/>
                  <a:pt x="5897118" y="2109973"/>
                  <a:pt x="5889382" y="2094471"/>
                </a:cubicBezTo>
                <a:cubicBezTo>
                  <a:pt x="5616028" y="1624246"/>
                  <a:pt x="5616028" y="1624246"/>
                  <a:pt x="5616028" y="1624246"/>
                </a:cubicBezTo>
                <a:cubicBezTo>
                  <a:pt x="5608292" y="1611327"/>
                  <a:pt x="5608292" y="1593242"/>
                  <a:pt x="5616028" y="1577740"/>
                </a:cubicBezTo>
                <a:cubicBezTo>
                  <a:pt x="5889382" y="1107515"/>
                  <a:pt x="5889382" y="1107515"/>
                  <a:pt x="5889382" y="1107515"/>
                </a:cubicBezTo>
                <a:cubicBezTo>
                  <a:pt x="5897118" y="1094597"/>
                  <a:pt x="5912592" y="1084262"/>
                  <a:pt x="5928064" y="1084262"/>
                </a:cubicBezTo>
                <a:close/>
                <a:moveTo>
                  <a:pt x="1245376" y="542925"/>
                </a:moveTo>
                <a:cubicBezTo>
                  <a:pt x="1789232" y="542925"/>
                  <a:pt x="1789232" y="542925"/>
                  <a:pt x="1789232" y="542925"/>
                </a:cubicBezTo>
                <a:cubicBezTo>
                  <a:pt x="1804697" y="542925"/>
                  <a:pt x="1820162" y="553244"/>
                  <a:pt x="1827895" y="566142"/>
                </a:cubicBezTo>
                <a:cubicBezTo>
                  <a:pt x="2098534" y="1035645"/>
                  <a:pt x="2098534" y="1035645"/>
                  <a:pt x="2098534" y="1035645"/>
                </a:cubicBezTo>
                <a:cubicBezTo>
                  <a:pt x="2106267" y="1051124"/>
                  <a:pt x="2106267" y="1069181"/>
                  <a:pt x="2098534" y="1082080"/>
                </a:cubicBezTo>
                <a:cubicBezTo>
                  <a:pt x="1827895" y="1551582"/>
                  <a:pt x="1827895" y="1551582"/>
                  <a:pt x="1827895" y="1551582"/>
                </a:cubicBezTo>
                <a:cubicBezTo>
                  <a:pt x="1820162" y="1567060"/>
                  <a:pt x="1804697" y="1574799"/>
                  <a:pt x="1789232" y="1574799"/>
                </a:cubicBezTo>
                <a:cubicBezTo>
                  <a:pt x="1245376" y="1574799"/>
                  <a:pt x="1245376" y="1574799"/>
                  <a:pt x="1245376" y="1574799"/>
                </a:cubicBezTo>
                <a:cubicBezTo>
                  <a:pt x="1229911" y="1574799"/>
                  <a:pt x="1214446" y="1567060"/>
                  <a:pt x="1206714" y="1551582"/>
                </a:cubicBezTo>
                <a:cubicBezTo>
                  <a:pt x="936074" y="1082080"/>
                  <a:pt x="936074" y="1082080"/>
                  <a:pt x="936074" y="1082080"/>
                </a:cubicBezTo>
                <a:cubicBezTo>
                  <a:pt x="928342" y="1069181"/>
                  <a:pt x="928342" y="1051124"/>
                  <a:pt x="936074" y="1035645"/>
                </a:cubicBezTo>
                <a:cubicBezTo>
                  <a:pt x="1206714" y="566142"/>
                  <a:pt x="1206714" y="566142"/>
                  <a:pt x="1206714" y="566142"/>
                </a:cubicBezTo>
                <a:cubicBezTo>
                  <a:pt x="1214446" y="553244"/>
                  <a:pt x="1229911" y="542925"/>
                  <a:pt x="1245376" y="542925"/>
                </a:cubicBezTo>
                <a:close/>
                <a:moveTo>
                  <a:pt x="3120936" y="542924"/>
                </a:moveTo>
                <a:cubicBezTo>
                  <a:pt x="3661761" y="542924"/>
                  <a:pt x="3661761" y="542924"/>
                  <a:pt x="3661761" y="542924"/>
                </a:cubicBezTo>
                <a:cubicBezTo>
                  <a:pt x="3677213" y="542924"/>
                  <a:pt x="3692665" y="553243"/>
                  <a:pt x="3700391" y="566142"/>
                </a:cubicBezTo>
                <a:cubicBezTo>
                  <a:pt x="3973379" y="1035645"/>
                  <a:pt x="3973379" y="1035645"/>
                  <a:pt x="3973379" y="1035645"/>
                </a:cubicBezTo>
                <a:cubicBezTo>
                  <a:pt x="3981105" y="1051123"/>
                  <a:pt x="3981105" y="1069181"/>
                  <a:pt x="3973379" y="1082079"/>
                </a:cubicBezTo>
                <a:cubicBezTo>
                  <a:pt x="3700391" y="1551582"/>
                  <a:pt x="3700391" y="1551582"/>
                  <a:pt x="3700391" y="1551582"/>
                </a:cubicBezTo>
                <a:cubicBezTo>
                  <a:pt x="3692665" y="1567060"/>
                  <a:pt x="3677213" y="1574799"/>
                  <a:pt x="3661761" y="1574799"/>
                </a:cubicBezTo>
                <a:cubicBezTo>
                  <a:pt x="3120936" y="1574799"/>
                  <a:pt x="3120936" y="1574799"/>
                  <a:pt x="3120936" y="1574799"/>
                </a:cubicBezTo>
                <a:cubicBezTo>
                  <a:pt x="3102909" y="1574799"/>
                  <a:pt x="3087457" y="1567060"/>
                  <a:pt x="3079731" y="1551582"/>
                </a:cubicBezTo>
                <a:cubicBezTo>
                  <a:pt x="2809318" y="1082079"/>
                  <a:pt x="2809318" y="1082079"/>
                  <a:pt x="2809318" y="1082079"/>
                </a:cubicBezTo>
                <a:cubicBezTo>
                  <a:pt x="2801592" y="1069181"/>
                  <a:pt x="2801592" y="1051123"/>
                  <a:pt x="2809318" y="1035645"/>
                </a:cubicBezTo>
                <a:cubicBezTo>
                  <a:pt x="3079731" y="566142"/>
                  <a:pt x="3079731" y="566142"/>
                  <a:pt x="3079731" y="566142"/>
                </a:cubicBezTo>
                <a:cubicBezTo>
                  <a:pt x="3087457" y="553243"/>
                  <a:pt x="3102909" y="542924"/>
                  <a:pt x="3120936" y="542924"/>
                </a:cubicBezTo>
                <a:close/>
                <a:moveTo>
                  <a:pt x="4057990" y="0"/>
                </a:moveTo>
                <a:cubicBezTo>
                  <a:pt x="4599543" y="0"/>
                  <a:pt x="4599543" y="0"/>
                  <a:pt x="4599543" y="0"/>
                </a:cubicBezTo>
                <a:cubicBezTo>
                  <a:pt x="4617594" y="0"/>
                  <a:pt x="4630488" y="10335"/>
                  <a:pt x="4640804" y="23253"/>
                </a:cubicBezTo>
                <a:cubicBezTo>
                  <a:pt x="4911580" y="493479"/>
                  <a:pt x="4911580" y="493479"/>
                  <a:pt x="4911580" y="493479"/>
                </a:cubicBezTo>
                <a:cubicBezTo>
                  <a:pt x="4919316" y="508981"/>
                  <a:pt x="4919316" y="527066"/>
                  <a:pt x="4911580" y="539985"/>
                </a:cubicBezTo>
                <a:cubicBezTo>
                  <a:pt x="4640804" y="1010210"/>
                  <a:pt x="4640804" y="1010210"/>
                  <a:pt x="4640804" y="1010210"/>
                </a:cubicBezTo>
                <a:cubicBezTo>
                  <a:pt x="4630488" y="1025712"/>
                  <a:pt x="4617594" y="1033463"/>
                  <a:pt x="4599543" y="1033463"/>
                </a:cubicBezTo>
                <a:cubicBezTo>
                  <a:pt x="4057990" y="1033463"/>
                  <a:pt x="4057990" y="1033463"/>
                  <a:pt x="4057990" y="1033463"/>
                </a:cubicBezTo>
                <a:cubicBezTo>
                  <a:pt x="4039939" y="1033463"/>
                  <a:pt x="4027045" y="1025712"/>
                  <a:pt x="4016729" y="1010210"/>
                </a:cubicBezTo>
                <a:cubicBezTo>
                  <a:pt x="3745953" y="539985"/>
                  <a:pt x="3745953" y="539985"/>
                  <a:pt x="3745953" y="539985"/>
                </a:cubicBezTo>
                <a:cubicBezTo>
                  <a:pt x="3738217" y="527066"/>
                  <a:pt x="3738217" y="508981"/>
                  <a:pt x="3745953" y="493479"/>
                </a:cubicBezTo>
                <a:cubicBezTo>
                  <a:pt x="4016729" y="23253"/>
                  <a:pt x="4016729" y="23253"/>
                  <a:pt x="4016729" y="23253"/>
                </a:cubicBezTo>
                <a:cubicBezTo>
                  <a:pt x="4027045" y="10335"/>
                  <a:pt x="4039939" y="0"/>
                  <a:pt x="4057990" y="0"/>
                </a:cubicBezTo>
                <a:close/>
                <a:moveTo>
                  <a:pt x="2185898" y="0"/>
                </a:moveTo>
                <a:cubicBezTo>
                  <a:pt x="2726723" y="0"/>
                  <a:pt x="2726723" y="0"/>
                  <a:pt x="2726723" y="0"/>
                </a:cubicBezTo>
                <a:cubicBezTo>
                  <a:pt x="2742175" y="0"/>
                  <a:pt x="2757627" y="10335"/>
                  <a:pt x="2765353" y="23253"/>
                </a:cubicBezTo>
                <a:cubicBezTo>
                  <a:pt x="3035765" y="493479"/>
                  <a:pt x="3035765" y="493479"/>
                  <a:pt x="3035765" y="493479"/>
                </a:cubicBezTo>
                <a:cubicBezTo>
                  <a:pt x="3046067" y="508981"/>
                  <a:pt x="3046067" y="527066"/>
                  <a:pt x="3035765" y="539985"/>
                </a:cubicBezTo>
                <a:cubicBezTo>
                  <a:pt x="2765353" y="1010210"/>
                  <a:pt x="2765353" y="1010210"/>
                  <a:pt x="2765353" y="1010210"/>
                </a:cubicBezTo>
                <a:cubicBezTo>
                  <a:pt x="2757627" y="1025712"/>
                  <a:pt x="2742175" y="1033464"/>
                  <a:pt x="2726723" y="1033464"/>
                </a:cubicBezTo>
                <a:cubicBezTo>
                  <a:pt x="2185898" y="1033464"/>
                  <a:pt x="2185898" y="1033464"/>
                  <a:pt x="2185898" y="1033464"/>
                </a:cubicBezTo>
                <a:cubicBezTo>
                  <a:pt x="2167870" y="1033464"/>
                  <a:pt x="2152418" y="1025712"/>
                  <a:pt x="2144692" y="1010210"/>
                </a:cubicBezTo>
                <a:cubicBezTo>
                  <a:pt x="1874280" y="539985"/>
                  <a:pt x="1874280" y="539985"/>
                  <a:pt x="1874280" y="539985"/>
                </a:cubicBezTo>
                <a:cubicBezTo>
                  <a:pt x="1866554" y="527066"/>
                  <a:pt x="1866554" y="508981"/>
                  <a:pt x="1874280" y="493479"/>
                </a:cubicBezTo>
                <a:cubicBezTo>
                  <a:pt x="2144692" y="23253"/>
                  <a:pt x="2144692" y="23253"/>
                  <a:pt x="2144692" y="23253"/>
                </a:cubicBezTo>
                <a:cubicBezTo>
                  <a:pt x="2152418" y="10335"/>
                  <a:pt x="2167870" y="0"/>
                  <a:pt x="21858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180901" y="3497942"/>
            <a:ext cx="4011099" cy="3360058"/>
          </a:xfrm>
          <a:custGeom>
            <a:avLst/>
            <a:gdLst>
              <a:gd name="connsiteX0" fmla="*/ 1511113 w 4011099"/>
              <a:gd name="connsiteY0" fmla="*/ 0 h 3360058"/>
              <a:gd name="connsiteX1" fmla="*/ 3858014 w 4011099"/>
              <a:gd name="connsiteY1" fmla="*/ 0 h 3360058"/>
              <a:gd name="connsiteX2" fmla="*/ 4011099 w 4011099"/>
              <a:gd name="connsiteY2" fmla="*/ 0 h 3360058"/>
              <a:gd name="connsiteX3" fmla="*/ 4011099 w 4011099"/>
              <a:gd name="connsiteY3" fmla="*/ 3360058 h 3360058"/>
              <a:gd name="connsiteX4" fmla="*/ 483884 w 4011099"/>
              <a:gd name="connsiteY4" fmla="*/ 3360058 h 3360058"/>
              <a:gd name="connsiteX5" fmla="*/ 455419 w 4011099"/>
              <a:gd name="connsiteY5" fmla="*/ 3310753 h 3360058"/>
              <a:gd name="connsiteX6" fmla="*/ 28928 w 4011099"/>
              <a:gd name="connsiteY6" fmla="*/ 2572009 h 3360058"/>
              <a:gd name="connsiteX7" fmla="*/ 28928 w 4011099"/>
              <a:gd name="connsiteY7" fmla="*/ 2351235 h 3360058"/>
              <a:gd name="connsiteX8" fmla="*/ 1321018 w 4011099"/>
              <a:gd name="connsiteY8" fmla="*/ 110387 h 3360058"/>
              <a:gd name="connsiteX9" fmla="*/ 1511113 w 4011099"/>
              <a:gd name="connsiteY9" fmla="*/ 0 h 33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1099" h="3360058">
                <a:moveTo>
                  <a:pt x="1511113" y="0"/>
                </a:moveTo>
                <a:cubicBezTo>
                  <a:pt x="1511113" y="0"/>
                  <a:pt x="1511113" y="0"/>
                  <a:pt x="3858014" y="0"/>
                </a:cubicBezTo>
                <a:lnTo>
                  <a:pt x="4011099" y="0"/>
                </a:lnTo>
                <a:lnTo>
                  <a:pt x="4011099" y="3360058"/>
                </a:lnTo>
                <a:lnTo>
                  <a:pt x="483884" y="3360058"/>
                </a:lnTo>
                <a:lnTo>
                  <a:pt x="455419" y="3310753"/>
                </a:lnTo>
                <a:cubicBezTo>
                  <a:pt x="331762" y="3096561"/>
                  <a:pt x="190440" y="2851770"/>
                  <a:pt x="28928" y="2572009"/>
                </a:cubicBezTo>
                <a:cubicBezTo>
                  <a:pt x="-9642" y="2503017"/>
                  <a:pt x="-9642" y="2417467"/>
                  <a:pt x="28928" y="2351235"/>
                </a:cubicBezTo>
                <a:cubicBezTo>
                  <a:pt x="28928" y="2351235"/>
                  <a:pt x="28928" y="2351235"/>
                  <a:pt x="1321018" y="110387"/>
                </a:cubicBezTo>
                <a:cubicBezTo>
                  <a:pt x="1359588" y="41395"/>
                  <a:pt x="1431218" y="0"/>
                  <a:pt x="1511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7202592" y="1279574"/>
            <a:ext cx="3943786" cy="3693225"/>
          </a:xfrm>
          <a:custGeom>
            <a:avLst/>
            <a:gdLst>
              <a:gd name="connsiteX0" fmla="*/ 2575200 w 3943786"/>
              <a:gd name="connsiteY0" fmla="*/ 2966557 h 3693225"/>
              <a:gd name="connsiteX1" fmla="*/ 2956430 w 3943786"/>
              <a:gd name="connsiteY1" fmla="*/ 2966557 h 3693225"/>
              <a:gd name="connsiteX2" fmla="*/ 2984504 w 3943786"/>
              <a:gd name="connsiteY2" fmla="*/ 2982859 h 3693225"/>
              <a:gd name="connsiteX3" fmla="*/ 3175323 w 3943786"/>
              <a:gd name="connsiteY3" fmla="*/ 3313793 h 3693225"/>
              <a:gd name="connsiteX4" fmla="*/ 3175323 w 3943786"/>
              <a:gd name="connsiteY4" fmla="*/ 3346397 h 3693225"/>
              <a:gd name="connsiteX5" fmla="*/ 2984504 w 3943786"/>
              <a:gd name="connsiteY5" fmla="*/ 3676923 h 3693225"/>
              <a:gd name="connsiteX6" fmla="*/ 2956430 w 3943786"/>
              <a:gd name="connsiteY6" fmla="*/ 3693225 h 3693225"/>
              <a:gd name="connsiteX7" fmla="*/ 2575200 w 3943786"/>
              <a:gd name="connsiteY7" fmla="*/ 3693225 h 3693225"/>
              <a:gd name="connsiteX8" fmla="*/ 2547126 w 3943786"/>
              <a:gd name="connsiteY8" fmla="*/ 3676923 h 3693225"/>
              <a:gd name="connsiteX9" fmla="*/ 2356307 w 3943786"/>
              <a:gd name="connsiteY9" fmla="*/ 3346397 h 3693225"/>
              <a:gd name="connsiteX10" fmla="*/ 2356307 w 3943786"/>
              <a:gd name="connsiteY10" fmla="*/ 3313793 h 3693225"/>
              <a:gd name="connsiteX11" fmla="*/ 2547126 w 3943786"/>
              <a:gd name="connsiteY11" fmla="*/ 2982859 h 3693225"/>
              <a:gd name="connsiteX12" fmla="*/ 2575200 w 3943786"/>
              <a:gd name="connsiteY12" fmla="*/ 2966557 h 3693225"/>
              <a:gd name="connsiteX13" fmla="*/ 804908 w 3943786"/>
              <a:gd name="connsiteY13" fmla="*/ 693713 h 3693225"/>
              <a:gd name="connsiteX14" fmla="*/ 2179927 w 3943786"/>
              <a:gd name="connsiteY14" fmla="*/ 693713 h 3693225"/>
              <a:gd name="connsiteX15" fmla="*/ 2281182 w 3943786"/>
              <a:gd name="connsiteY15" fmla="*/ 752512 h 3693225"/>
              <a:gd name="connsiteX16" fmla="*/ 2969426 w 3943786"/>
              <a:gd name="connsiteY16" fmla="*/ 1946119 h 3693225"/>
              <a:gd name="connsiteX17" fmla="*/ 2969426 w 3943786"/>
              <a:gd name="connsiteY17" fmla="*/ 2063716 h 3693225"/>
              <a:gd name="connsiteX18" fmla="*/ 2281182 w 3943786"/>
              <a:gd name="connsiteY18" fmla="*/ 3255853 h 3693225"/>
              <a:gd name="connsiteX19" fmla="*/ 2179927 w 3943786"/>
              <a:gd name="connsiteY19" fmla="*/ 3314651 h 3693225"/>
              <a:gd name="connsiteX20" fmla="*/ 804908 w 3943786"/>
              <a:gd name="connsiteY20" fmla="*/ 3314651 h 3693225"/>
              <a:gd name="connsiteX21" fmla="*/ 703652 w 3943786"/>
              <a:gd name="connsiteY21" fmla="*/ 3255853 h 3693225"/>
              <a:gd name="connsiteX22" fmla="*/ 15409 w 3943786"/>
              <a:gd name="connsiteY22" fmla="*/ 2063716 h 3693225"/>
              <a:gd name="connsiteX23" fmla="*/ 15409 w 3943786"/>
              <a:gd name="connsiteY23" fmla="*/ 1946119 h 3693225"/>
              <a:gd name="connsiteX24" fmla="*/ 703652 w 3943786"/>
              <a:gd name="connsiteY24" fmla="*/ 752512 h 3693225"/>
              <a:gd name="connsiteX25" fmla="*/ 804908 w 3943786"/>
              <a:gd name="connsiteY25" fmla="*/ 693713 h 3693225"/>
              <a:gd name="connsiteX26" fmla="*/ 2789815 w 3943786"/>
              <a:gd name="connsiteY26" fmla="*/ 0 h 3693225"/>
              <a:gd name="connsiteX27" fmla="*/ 3517699 w 3943786"/>
              <a:gd name="connsiteY27" fmla="*/ 0 h 3693225"/>
              <a:gd name="connsiteX28" fmla="*/ 3571299 w 3943786"/>
              <a:gd name="connsiteY28" fmla="*/ 31126 h 3693225"/>
              <a:gd name="connsiteX29" fmla="*/ 3935630 w 3943786"/>
              <a:gd name="connsiteY29" fmla="*/ 662977 h 3693225"/>
              <a:gd name="connsiteX30" fmla="*/ 3935630 w 3943786"/>
              <a:gd name="connsiteY30" fmla="*/ 725228 h 3693225"/>
              <a:gd name="connsiteX31" fmla="*/ 3571299 w 3943786"/>
              <a:gd name="connsiteY31" fmla="*/ 1356301 h 3693225"/>
              <a:gd name="connsiteX32" fmla="*/ 3517699 w 3943786"/>
              <a:gd name="connsiteY32" fmla="*/ 1387426 h 3693225"/>
              <a:gd name="connsiteX33" fmla="*/ 2789815 w 3943786"/>
              <a:gd name="connsiteY33" fmla="*/ 1387426 h 3693225"/>
              <a:gd name="connsiteX34" fmla="*/ 2736215 w 3943786"/>
              <a:gd name="connsiteY34" fmla="*/ 1356301 h 3693225"/>
              <a:gd name="connsiteX35" fmla="*/ 2371885 w 3943786"/>
              <a:gd name="connsiteY35" fmla="*/ 725228 h 3693225"/>
              <a:gd name="connsiteX36" fmla="*/ 2371885 w 3943786"/>
              <a:gd name="connsiteY36" fmla="*/ 662977 h 3693225"/>
              <a:gd name="connsiteX37" fmla="*/ 2736215 w 3943786"/>
              <a:gd name="connsiteY37" fmla="*/ 31126 h 3693225"/>
              <a:gd name="connsiteX38" fmla="*/ 2789815 w 3943786"/>
              <a:gd name="connsiteY38" fmla="*/ 0 h 369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3786" h="3693225">
                <a:moveTo>
                  <a:pt x="2575200" y="2966557"/>
                </a:moveTo>
                <a:cubicBezTo>
                  <a:pt x="2575200" y="2966557"/>
                  <a:pt x="2575200" y="2966557"/>
                  <a:pt x="2956430" y="2966557"/>
                </a:cubicBezTo>
                <a:cubicBezTo>
                  <a:pt x="2968230" y="2966557"/>
                  <a:pt x="2978808" y="2972671"/>
                  <a:pt x="2984504" y="2982859"/>
                </a:cubicBezTo>
                <a:cubicBezTo>
                  <a:pt x="2984504" y="2982859"/>
                  <a:pt x="2984504" y="2982859"/>
                  <a:pt x="3175323" y="3313793"/>
                </a:cubicBezTo>
                <a:cubicBezTo>
                  <a:pt x="3181019" y="3323574"/>
                  <a:pt x="3181019" y="3336208"/>
                  <a:pt x="3175323" y="3346397"/>
                </a:cubicBezTo>
                <a:cubicBezTo>
                  <a:pt x="3175323" y="3346397"/>
                  <a:pt x="3175323" y="3346397"/>
                  <a:pt x="2984504" y="3676923"/>
                </a:cubicBezTo>
                <a:cubicBezTo>
                  <a:pt x="2978808" y="3687112"/>
                  <a:pt x="2968230" y="3693225"/>
                  <a:pt x="2956430" y="3693225"/>
                </a:cubicBezTo>
                <a:cubicBezTo>
                  <a:pt x="2956430" y="3693225"/>
                  <a:pt x="2956430" y="3693225"/>
                  <a:pt x="2575200" y="3693225"/>
                </a:cubicBezTo>
                <a:cubicBezTo>
                  <a:pt x="2563400" y="3693225"/>
                  <a:pt x="2552822" y="3687112"/>
                  <a:pt x="2547126" y="3676923"/>
                </a:cubicBezTo>
                <a:cubicBezTo>
                  <a:pt x="2547126" y="3676923"/>
                  <a:pt x="2547126" y="3676923"/>
                  <a:pt x="2356307" y="3346397"/>
                </a:cubicBezTo>
                <a:cubicBezTo>
                  <a:pt x="2350611" y="3336208"/>
                  <a:pt x="2350611" y="3323574"/>
                  <a:pt x="2356307" y="3313793"/>
                </a:cubicBezTo>
                <a:cubicBezTo>
                  <a:pt x="2356307" y="3313793"/>
                  <a:pt x="2356307" y="3313793"/>
                  <a:pt x="2547126" y="2982859"/>
                </a:cubicBezTo>
                <a:cubicBezTo>
                  <a:pt x="2552822" y="2972671"/>
                  <a:pt x="2563400" y="2966557"/>
                  <a:pt x="2575200" y="2966557"/>
                </a:cubicBezTo>
                <a:close/>
                <a:moveTo>
                  <a:pt x="804908" y="693713"/>
                </a:moveTo>
                <a:cubicBezTo>
                  <a:pt x="804908" y="693713"/>
                  <a:pt x="804908" y="693713"/>
                  <a:pt x="2179927" y="693713"/>
                </a:cubicBezTo>
                <a:cubicBezTo>
                  <a:pt x="2222483" y="693713"/>
                  <a:pt x="2260638" y="715762"/>
                  <a:pt x="2281182" y="752512"/>
                </a:cubicBezTo>
                <a:cubicBezTo>
                  <a:pt x="2281182" y="752512"/>
                  <a:pt x="2281182" y="752512"/>
                  <a:pt x="2969426" y="1946119"/>
                </a:cubicBezTo>
                <a:cubicBezTo>
                  <a:pt x="2989970" y="1981398"/>
                  <a:pt x="2989970" y="2026967"/>
                  <a:pt x="2969426" y="2063716"/>
                </a:cubicBezTo>
                <a:cubicBezTo>
                  <a:pt x="2969426" y="2063716"/>
                  <a:pt x="2969426" y="2063716"/>
                  <a:pt x="2281182" y="3255853"/>
                </a:cubicBezTo>
                <a:cubicBezTo>
                  <a:pt x="2260638" y="3292602"/>
                  <a:pt x="2222483" y="3314651"/>
                  <a:pt x="2179927" y="3314651"/>
                </a:cubicBezTo>
                <a:cubicBezTo>
                  <a:pt x="2179927" y="3314651"/>
                  <a:pt x="2179927" y="3314651"/>
                  <a:pt x="804908" y="3314651"/>
                </a:cubicBezTo>
                <a:cubicBezTo>
                  <a:pt x="762351" y="3314651"/>
                  <a:pt x="724197" y="3292602"/>
                  <a:pt x="703652" y="3255853"/>
                </a:cubicBezTo>
                <a:cubicBezTo>
                  <a:pt x="703652" y="3255853"/>
                  <a:pt x="703652" y="3255853"/>
                  <a:pt x="15409" y="2063716"/>
                </a:cubicBezTo>
                <a:cubicBezTo>
                  <a:pt x="-5136" y="2026967"/>
                  <a:pt x="-5136" y="1981398"/>
                  <a:pt x="15409" y="1946119"/>
                </a:cubicBezTo>
                <a:cubicBezTo>
                  <a:pt x="15409" y="1946119"/>
                  <a:pt x="15409" y="1946119"/>
                  <a:pt x="703652" y="752512"/>
                </a:cubicBezTo>
                <a:cubicBezTo>
                  <a:pt x="724197" y="715762"/>
                  <a:pt x="762351" y="693713"/>
                  <a:pt x="804908" y="693713"/>
                </a:cubicBezTo>
                <a:close/>
                <a:moveTo>
                  <a:pt x="2789815" y="0"/>
                </a:moveTo>
                <a:cubicBezTo>
                  <a:pt x="2789815" y="0"/>
                  <a:pt x="2789815" y="0"/>
                  <a:pt x="3517699" y="0"/>
                </a:cubicBezTo>
                <a:cubicBezTo>
                  <a:pt x="3540226" y="0"/>
                  <a:pt x="3560424" y="11672"/>
                  <a:pt x="3571299" y="31126"/>
                </a:cubicBezTo>
                <a:cubicBezTo>
                  <a:pt x="3571299" y="31126"/>
                  <a:pt x="3571299" y="31126"/>
                  <a:pt x="3935630" y="662977"/>
                </a:cubicBezTo>
                <a:cubicBezTo>
                  <a:pt x="3946505" y="681652"/>
                  <a:pt x="3946505" y="705774"/>
                  <a:pt x="3935630" y="725228"/>
                </a:cubicBezTo>
                <a:cubicBezTo>
                  <a:pt x="3935630" y="725228"/>
                  <a:pt x="3935630" y="725228"/>
                  <a:pt x="3571299" y="1356301"/>
                </a:cubicBezTo>
                <a:cubicBezTo>
                  <a:pt x="3560424" y="1375754"/>
                  <a:pt x="3540226" y="1387426"/>
                  <a:pt x="3517699" y="1387426"/>
                </a:cubicBezTo>
                <a:cubicBezTo>
                  <a:pt x="3517699" y="1387426"/>
                  <a:pt x="3517699" y="1387426"/>
                  <a:pt x="2789815" y="1387426"/>
                </a:cubicBezTo>
                <a:cubicBezTo>
                  <a:pt x="2767288" y="1387426"/>
                  <a:pt x="2747090" y="1375754"/>
                  <a:pt x="2736215" y="1356301"/>
                </a:cubicBezTo>
                <a:cubicBezTo>
                  <a:pt x="2736215" y="1356301"/>
                  <a:pt x="2736215" y="1356301"/>
                  <a:pt x="2371885" y="725228"/>
                </a:cubicBezTo>
                <a:cubicBezTo>
                  <a:pt x="2361009" y="705774"/>
                  <a:pt x="2361009" y="681652"/>
                  <a:pt x="2371885" y="662977"/>
                </a:cubicBezTo>
                <a:cubicBezTo>
                  <a:pt x="2371885" y="662977"/>
                  <a:pt x="2371885" y="662977"/>
                  <a:pt x="2736215" y="31126"/>
                </a:cubicBezTo>
                <a:cubicBezTo>
                  <a:pt x="2747090" y="11672"/>
                  <a:pt x="2767288" y="0"/>
                  <a:pt x="2789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Freeform 33"/>
          <p:cNvSpPr>
            <a:spLocks noChangeAspect="1"/>
          </p:cNvSpPr>
          <p:nvPr userDrawn="1"/>
        </p:nvSpPr>
        <p:spPr bwMode="auto">
          <a:xfrm>
            <a:off x="7202592" y="19732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53092" y="6143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8 h 2620938"/>
              <a:gd name="connsiteX3" fmla="*/ 2969426 w 2984834"/>
              <a:gd name="connsiteY3" fmla="*/ 1252406 h 2620938"/>
              <a:gd name="connsiteX4" fmla="*/ 2969426 w 2984834"/>
              <a:gd name="connsiteY4" fmla="*/ 1370002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2 h 2620938"/>
              <a:gd name="connsiteX10" fmla="*/ 15409 w 2984834"/>
              <a:gd name="connsiteY10" fmla="*/ 1252406 h 2620938"/>
              <a:gd name="connsiteX11" fmla="*/ 703652 w 2984834"/>
              <a:gd name="connsiteY11" fmla="*/ 58798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8"/>
                </a:cubicBezTo>
                <a:cubicBezTo>
                  <a:pt x="2281182" y="58798"/>
                  <a:pt x="2281182" y="58798"/>
                  <a:pt x="2969426" y="1252406"/>
                </a:cubicBezTo>
                <a:cubicBezTo>
                  <a:pt x="2989970" y="1287685"/>
                  <a:pt x="2989970" y="1333253"/>
                  <a:pt x="2969426" y="1370002"/>
                </a:cubicBezTo>
                <a:cubicBezTo>
                  <a:pt x="2969426" y="1370002"/>
                  <a:pt x="2969426" y="1370002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2"/>
                </a:cubicBezTo>
                <a:cubicBezTo>
                  <a:pt x="-5136" y="1333253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8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43570" y="1246916"/>
            <a:ext cx="2984834" cy="2620938"/>
          </a:xfrm>
          <a:custGeom>
            <a:avLst/>
            <a:gdLst>
              <a:gd name="connsiteX0" fmla="*/ 804907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7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7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7" y="0"/>
                </a:moveTo>
                <a:cubicBezTo>
                  <a:pt x="804907" y="0"/>
                  <a:pt x="804907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7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4853092" y="33321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50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50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9292424" y="-94346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9292424" y="2626336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194363" y="441123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8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8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7" y="28649"/>
                  <a:pt x="2963961" y="76398"/>
                </a:cubicBezTo>
                <a:cubicBezTo>
                  <a:pt x="2963961" y="76398"/>
                  <a:pt x="2963961" y="76398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7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8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4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89814" y="0"/>
            <a:ext cx="8002186" cy="5370286"/>
          </a:xfrm>
          <a:custGeom>
            <a:avLst/>
            <a:gdLst>
              <a:gd name="connsiteX0" fmla="*/ 642716 w 8002186"/>
              <a:gd name="connsiteY0" fmla="*/ 0 h 5370286"/>
              <a:gd name="connsiteX1" fmla="*/ 8002186 w 8002186"/>
              <a:gd name="connsiteY1" fmla="*/ 0 h 5370286"/>
              <a:gd name="connsiteX2" fmla="*/ 8002186 w 8002186"/>
              <a:gd name="connsiteY2" fmla="*/ 3854761 h 5370286"/>
              <a:gd name="connsiteX3" fmla="*/ 7955402 w 8002186"/>
              <a:gd name="connsiteY3" fmla="*/ 3935798 h 5370286"/>
              <a:gd name="connsiteX4" fmla="*/ 7234906 w 8002186"/>
              <a:gd name="connsiteY4" fmla="*/ 5183803 h 5370286"/>
              <a:gd name="connsiteX5" fmla="*/ 6913768 w 8002186"/>
              <a:gd name="connsiteY5" fmla="*/ 5370286 h 5370286"/>
              <a:gd name="connsiteX6" fmla="*/ 2552812 w 8002186"/>
              <a:gd name="connsiteY6" fmla="*/ 5370286 h 5370286"/>
              <a:gd name="connsiteX7" fmla="*/ 2231675 w 8002186"/>
              <a:gd name="connsiteY7" fmla="*/ 5183803 h 5370286"/>
              <a:gd name="connsiteX8" fmla="*/ 48870 w 8002186"/>
              <a:gd name="connsiteY8" fmla="*/ 1402863 h 5370286"/>
              <a:gd name="connsiteX9" fmla="*/ 48870 w 8002186"/>
              <a:gd name="connsiteY9" fmla="*/ 1029897 h 5370286"/>
              <a:gd name="connsiteX10" fmla="*/ 581781 w 8002186"/>
              <a:gd name="connsiteY10" fmla="*/ 105678 h 537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02186" h="5370286">
                <a:moveTo>
                  <a:pt x="642716" y="0"/>
                </a:moveTo>
                <a:lnTo>
                  <a:pt x="8002186" y="0"/>
                </a:lnTo>
                <a:lnTo>
                  <a:pt x="8002186" y="3854761"/>
                </a:lnTo>
                <a:lnTo>
                  <a:pt x="7955402" y="3935798"/>
                </a:lnTo>
                <a:cubicBezTo>
                  <a:pt x="7746501" y="4297645"/>
                  <a:pt x="7507757" y="4711186"/>
                  <a:pt x="7234906" y="5183803"/>
                </a:cubicBezTo>
                <a:cubicBezTo>
                  <a:pt x="7169747" y="5300355"/>
                  <a:pt x="7048739" y="5370286"/>
                  <a:pt x="6913768" y="5370286"/>
                </a:cubicBezTo>
                <a:cubicBezTo>
                  <a:pt x="6913768" y="5370286"/>
                  <a:pt x="6913768" y="5370286"/>
                  <a:pt x="2552812" y="5370286"/>
                </a:cubicBezTo>
                <a:cubicBezTo>
                  <a:pt x="2417841" y="5370286"/>
                  <a:pt x="2296833" y="5300355"/>
                  <a:pt x="2231675" y="5183803"/>
                </a:cubicBezTo>
                <a:cubicBezTo>
                  <a:pt x="2231675" y="5183803"/>
                  <a:pt x="2231675" y="5183803"/>
                  <a:pt x="48870" y="1402863"/>
                </a:cubicBezTo>
                <a:cubicBezTo>
                  <a:pt x="-16289" y="1286311"/>
                  <a:pt x="-16289" y="1141787"/>
                  <a:pt x="48870" y="1029897"/>
                </a:cubicBezTo>
                <a:cubicBezTo>
                  <a:pt x="48870" y="1029897"/>
                  <a:pt x="48870" y="1029897"/>
                  <a:pt x="581781" y="105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336914" y="3468610"/>
            <a:ext cx="3591731" cy="3153850"/>
          </a:xfrm>
          <a:custGeom>
            <a:avLst/>
            <a:gdLst>
              <a:gd name="connsiteX0" fmla="*/ 968567 w 3591731"/>
              <a:gd name="connsiteY0" fmla="*/ 0 h 3153850"/>
              <a:gd name="connsiteX1" fmla="*/ 2623165 w 3591731"/>
              <a:gd name="connsiteY1" fmla="*/ 0 h 3153850"/>
              <a:gd name="connsiteX2" fmla="*/ 2745008 w 3591731"/>
              <a:gd name="connsiteY2" fmla="*/ 70754 h 3153850"/>
              <a:gd name="connsiteX3" fmla="*/ 3573190 w 3591731"/>
              <a:gd name="connsiteY3" fmla="*/ 1507056 h 3153850"/>
              <a:gd name="connsiteX4" fmla="*/ 3573190 w 3591731"/>
              <a:gd name="connsiteY4" fmla="*/ 1648563 h 3153850"/>
              <a:gd name="connsiteX5" fmla="*/ 2745008 w 3591731"/>
              <a:gd name="connsiteY5" fmla="*/ 3083096 h 3153850"/>
              <a:gd name="connsiteX6" fmla="*/ 2623165 w 3591731"/>
              <a:gd name="connsiteY6" fmla="*/ 3153850 h 3153850"/>
              <a:gd name="connsiteX7" fmla="*/ 968567 w 3591731"/>
              <a:gd name="connsiteY7" fmla="*/ 3153850 h 3153850"/>
              <a:gd name="connsiteX8" fmla="*/ 846724 w 3591731"/>
              <a:gd name="connsiteY8" fmla="*/ 3083096 h 3153850"/>
              <a:gd name="connsiteX9" fmla="*/ 18542 w 3591731"/>
              <a:gd name="connsiteY9" fmla="*/ 1648563 h 3153850"/>
              <a:gd name="connsiteX10" fmla="*/ 18542 w 3591731"/>
              <a:gd name="connsiteY10" fmla="*/ 1507056 h 3153850"/>
              <a:gd name="connsiteX11" fmla="*/ 846724 w 3591731"/>
              <a:gd name="connsiteY11" fmla="*/ 70754 h 3153850"/>
              <a:gd name="connsiteX12" fmla="*/ 968567 w 3591731"/>
              <a:gd name="connsiteY12" fmla="*/ 0 h 3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1731" h="3153850">
                <a:moveTo>
                  <a:pt x="968567" y="0"/>
                </a:moveTo>
                <a:cubicBezTo>
                  <a:pt x="968567" y="0"/>
                  <a:pt x="968567" y="0"/>
                  <a:pt x="2623165" y="0"/>
                </a:cubicBezTo>
                <a:cubicBezTo>
                  <a:pt x="2674375" y="0"/>
                  <a:pt x="2720287" y="26533"/>
                  <a:pt x="2745008" y="70754"/>
                </a:cubicBezTo>
                <a:cubicBezTo>
                  <a:pt x="2745008" y="70754"/>
                  <a:pt x="2745008" y="70754"/>
                  <a:pt x="3573190" y="1507056"/>
                </a:cubicBezTo>
                <a:cubicBezTo>
                  <a:pt x="3597912" y="1549508"/>
                  <a:pt x="3597912" y="1604342"/>
                  <a:pt x="3573190" y="1648563"/>
                </a:cubicBezTo>
                <a:cubicBezTo>
                  <a:pt x="3573190" y="1648563"/>
                  <a:pt x="3573190" y="1648563"/>
                  <a:pt x="2745008" y="3083096"/>
                </a:cubicBezTo>
                <a:cubicBezTo>
                  <a:pt x="2720287" y="3127317"/>
                  <a:pt x="2674375" y="3153850"/>
                  <a:pt x="2623165" y="3153850"/>
                </a:cubicBezTo>
                <a:cubicBezTo>
                  <a:pt x="2623165" y="3153850"/>
                  <a:pt x="2623165" y="3153850"/>
                  <a:pt x="968567" y="3153850"/>
                </a:cubicBezTo>
                <a:cubicBezTo>
                  <a:pt x="917358" y="3153850"/>
                  <a:pt x="871446" y="3127317"/>
                  <a:pt x="846724" y="3083096"/>
                </a:cubicBezTo>
                <a:cubicBezTo>
                  <a:pt x="846724" y="3083096"/>
                  <a:pt x="846724" y="3083096"/>
                  <a:pt x="18542" y="1648563"/>
                </a:cubicBezTo>
                <a:cubicBezTo>
                  <a:pt x="-6180" y="1604342"/>
                  <a:pt x="-6180" y="1549508"/>
                  <a:pt x="18542" y="1507056"/>
                </a:cubicBezTo>
                <a:cubicBezTo>
                  <a:pt x="18542" y="1507056"/>
                  <a:pt x="18542" y="1507056"/>
                  <a:pt x="846724" y="70754"/>
                </a:cubicBezTo>
                <a:cubicBezTo>
                  <a:pt x="871446" y="26533"/>
                  <a:pt x="917358" y="0"/>
                  <a:pt x="9685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1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574130" y="551024"/>
            <a:ext cx="4617871" cy="5755952"/>
          </a:xfrm>
          <a:custGeom>
            <a:avLst/>
            <a:gdLst>
              <a:gd name="connsiteX0" fmla="*/ 1767689 w 4617871"/>
              <a:gd name="connsiteY0" fmla="*/ 0 h 5755952"/>
              <a:gd name="connsiteX1" fmla="*/ 4513076 w 4617871"/>
              <a:gd name="connsiteY1" fmla="*/ 0 h 5755952"/>
              <a:gd name="connsiteX2" fmla="*/ 4617871 w 4617871"/>
              <a:gd name="connsiteY2" fmla="*/ 0 h 5755952"/>
              <a:gd name="connsiteX3" fmla="*/ 4617871 w 4617871"/>
              <a:gd name="connsiteY3" fmla="*/ 5755952 h 5755952"/>
              <a:gd name="connsiteX4" fmla="*/ 4534548 w 4617871"/>
              <a:gd name="connsiteY4" fmla="*/ 5755952 h 5755952"/>
              <a:gd name="connsiteX5" fmla="*/ 1767689 w 4617871"/>
              <a:gd name="connsiteY5" fmla="*/ 5755952 h 5755952"/>
              <a:gd name="connsiteX6" fmla="*/ 1545318 w 4617871"/>
              <a:gd name="connsiteY6" fmla="*/ 5626823 h 5755952"/>
              <a:gd name="connsiteX7" fmla="*/ 33840 w 4617871"/>
              <a:gd name="connsiteY7" fmla="*/ 3008720 h 5755952"/>
              <a:gd name="connsiteX8" fmla="*/ 33840 w 4617871"/>
              <a:gd name="connsiteY8" fmla="*/ 2750461 h 5755952"/>
              <a:gd name="connsiteX9" fmla="*/ 1545318 w 4617871"/>
              <a:gd name="connsiteY9" fmla="*/ 129130 h 5755952"/>
              <a:gd name="connsiteX10" fmla="*/ 1767689 w 4617871"/>
              <a:gd name="connsiteY10" fmla="*/ 0 h 575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7871" h="5755952">
                <a:moveTo>
                  <a:pt x="1767689" y="0"/>
                </a:moveTo>
                <a:cubicBezTo>
                  <a:pt x="1767689" y="0"/>
                  <a:pt x="1767689" y="0"/>
                  <a:pt x="4513076" y="0"/>
                </a:cubicBezTo>
                <a:lnTo>
                  <a:pt x="4617871" y="0"/>
                </a:lnTo>
                <a:lnTo>
                  <a:pt x="4617871" y="5755952"/>
                </a:lnTo>
                <a:lnTo>
                  <a:pt x="4534548" y="5755952"/>
                </a:lnTo>
                <a:cubicBezTo>
                  <a:pt x="4209425" y="5755952"/>
                  <a:pt x="3466288" y="5755952"/>
                  <a:pt x="1767689" y="5755952"/>
                </a:cubicBezTo>
                <a:cubicBezTo>
                  <a:pt x="1674228" y="5755952"/>
                  <a:pt x="1590436" y="5707529"/>
                  <a:pt x="1545318" y="5626823"/>
                </a:cubicBezTo>
                <a:cubicBezTo>
                  <a:pt x="1545318" y="5626823"/>
                  <a:pt x="1545318" y="5626823"/>
                  <a:pt x="33840" y="3008720"/>
                </a:cubicBezTo>
                <a:cubicBezTo>
                  <a:pt x="-11279" y="2928014"/>
                  <a:pt x="-11279" y="2827938"/>
                  <a:pt x="33840" y="2750461"/>
                </a:cubicBezTo>
                <a:cubicBezTo>
                  <a:pt x="33840" y="2750461"/>
                  <a:pt x="33840" y="2750461"/>
                  <a:pt x="1545318" y="129130"/>
                </a:cubicBezTo>
                <a:cubicBezTo>
                  <a:pt x="1590436" y="48424"/>
                  <a:pt x="1674228" y="0"/>
                  <a:pt x="17676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22319" y="1499111"/>
            <a:ext cx="4399318" cy="4664538"/>
          </a:xfrm>
          <a:custGeom>
            <a:avLst/>
            <a:gdLst>
              <a:gd name="connsiteX0" fmla="*/ 0 w 4399318"/>
              <a:gd name="connsiteY0" fmla="*/ 0 h 4664538"/>
              <a:gd name="connsiteX1" fmla="*/ 3511379 w 4399318"/>
              <a:gd name="connsiteY1" fmla="*/ 0 h 4664538"/>
              <a:gd name="connsiteX2" fmla="*/ 3622390 w 4399318"/>
              <a:gd name="connsiteY2" fmla="*/ 192524 h 4664538"/>
              <a:gd name="connsiteX3" fmla="*/ 4336771 w 4399318"/>
              <a:gd name="connsiteY3" fmla="*/ 1431465 h 4664538"/>
              <a:gd name="connsiteX4" fmla="*/ 4336771 w 4399318"/>
              <a:gd name="connsiteY4" fmla="*/ 1908821 h 4664538"/>
              <a:gd name="connsiteX5" fmla="*/ 2838266 w 4399318"/>
              <a:gd name="connsiteY5" fmla="*/ 4504453 h 4664538"/>
              <a:gd name="connsiteX6" fmla="*/ 2745846 w 4399318"/>
              <a:gd name="connsiteY6" fmla="*/ 4664538 h 4664538"/>
              <a:gd name="connsiteX7" fmla="*/ 0 w 4399318"/>
              <a:gd name="connsiteY7" fmla="*/ 4664538 h 466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9318" h="4664538">
                <a:moveTo>
                  <a:pt x="0" y="0"/>
                </a:moveTo>
                <a:lnTo>
                  <a:pt x="3511379" y="0"/>
                </a:lnTo>
                <a:lnTo>
                  <a:pt x="3622390" y="192524"/>
                </a:lnTo>
                <a:cubicBezTo>
                  <a:pt x="3837497" y="565581"/>
                  <a:pt x="4074857" y="977231"/>
                  <a:pt x="4336771" y="1431465"/>
                </a:cubicBezTo>
                <a:cubicBezTo>
                  <a:pt x="4420167" y="1574672"/>
                  <a:pt x="4420167" y="1759647"/>
                  <a:pt x="4336771" y="1908821"/>
                </a:cubicBezTo>
                <a:cubicBezTo>
                  <a:pt x="4336771" y="1908821"/>
                  <a:pt x="4336771" y="1908821"/>
                  <a:pt x="2838266" y="4504453"/>
                </a:cubicBezTo>
                <a:lnTo>
                  <a:pt x="2745846" y="4664538"/>
                </a:lnTo>
                <a:lnTo>
                  <a:pt x="0" y="4664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4488237" cy="6858000"/>
          </a:xfrm>
          <a:custGeom>
            <a:avLst/>
            <a:gdLst>
              <a:gd name="connsiteX0" fmla="*/ 0 w 4488237"/>
              <a:gd name="connsiteY0" fmla="*/ 0 h 6858000"/>
              <a:gd name="connsiteX1" fmla="*/ 2735900 w 4488237"/>
              <a:gd name="connsiteY1" fmla="*/ 0 h 6858000"/>
              <a:gd name="connsiteX2" fmla="*/ 2810552 w 4488237"/>
              <a:gd name="connsiteY2" fmla="*/ 129467 h 6858000"/>
              <a:gd name="connsiteX3" fmla="*/ 4425690 w 4488237"/>
              <a:gd name="connsiteY3" fmla="*/ 2930576 h 6858000"/>
              <a:gd name="connsiteX4" fmla="*/ 4425690 w 4488237"/>
              <a:gd name="connsiteY4" fmla="*/ 3407932 h 6858000"/>
              <a:gd name="connsiteX5" fmla="*/ 2554094 w 4488237"/>
              <a:gd name="connsiteY5" fmla="*/ 6649814 h 6858000"/>
              <a:gd name="connsiteX6" fmla="*/ 2433904 w 4488237"/>
              <a:gd name="connsiteY6" fmla="*/ 6858000 h 6858000"/>
              <a:gd name="connsiteX7" fmla="*/ 0 w 448823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8237" h="6858000">
                <a:moveTo>
                  <a:pt x="0" y="0"/>
                </a:moveTo>
                <a:lnTo>
                  <a:pt x="2735900" y="0"/>
                </a:lnTo>
                <a:lnTo>
                  <a:pt x="2810552" y="129467"/>
                </a:lnTo>
                <a:cubicBezTo>
                  <a:pt x="3203423" y="810817"/>
                  <a:pt x="3727252" y="1719285"/>
                  <a:pt x="4425690" y="2930576"/>
                </a:cubicBezTo>
                <a:cubicBezTo>
                  <a:pt x="4509086" y="3073783"/>
                  <a:pt x="4509086" y="3258758"/>
                  <a:pt x="4425690" y="3407932"/>
                </a:cubicBezTo>
                <a:cubicBezTo>
                  <a:pt x="4425690" y="3407932"/>
                  <a:pt x="4425690" y="3407932"/>
                  <a:pt x="2554094" y="6649814"/>
                </a:cubicBezTo>
                <a:lnTo>
                  <a:pt x="24339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7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66496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1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832476" y="1748173"/>
            <a:ext cx="5411186" cy="4114804"/>
          </a:xfrm>
          <a:custGeom>
            <a:avLst/>
            <a:gdLst>
              <a:gd name="connsiteX0" fmla="*/ 7158415 w 9033253"/>
              <a:gd name="connsiteY0" fmla="*/ 4851400 h 6869113"/>
              <a:gd name="connsiteX1" fmla="*/ 7391778 w 9033253"/>
              <a:gd name="connsiteY1" fmla="*/ 4851400 h 6869113"/>
              <a:gd name="connsiteX2" fmla="*/ 7391778 w 9033253"/>
              <a:gd name="connsiteY2" fmla="*/ 5548313 h 6869113"/>
              <a:gd name="connsiteX3" fmla="*/ 8315702 w 9033253"/>
              <a:gd name="connsiteY3" fmla="*/ 5548313 h 6869113"/>
              <a:gd name="connsiteX4" fmla="*/ 8315702 w 9033253"/>
              <a:gd name="connsiteY4" fmla="*/ 4851400 h 6869113"/>
              <a:gd name="connsiteX5" fmla="*/ 8549065 w 9033253"/>
              <a:gd name="connsiteY5" fmla="*/ 4851400 h 6869113"/>
              <a:gd name="connsiteX6" fmla="*/ 8549065 w 9033253"/>
              <a:gd name="connsiteY6" fmla="*/ 6473825 h 6869113"/>
              <a:gd name="connsiteX7" fmla="*/ 8315702 w 9033253"/>
              <a:gd name="connsiteY7" fmla="*/ 6473825 h 6869113"/>
              <a:gd name="connsiteX8" fmla="*/ 8315702 w 9033253"/>
              <a:gd name="connsiteY8" fmla="*/ 5748338 h 6869113"/>
              <a:gd name="connsiteX9" fmla="*/ 7391778 w 9033253"/>
              <a:gd name="connsiteY9" fmla="*/ 5748338 h 6869113"/>
              <a:gd name="connsiteX10" fmla="*/ 7391778 w 9033253"/>
              <a:gd name="connsiteY10" fmla="*/ 6473825 h 6869113"/>
              <a:gd name="connsiteX11" fmla="*/ 7158415 w 9033253"/>
              <a:gd name="connsiteY11" fmla="*/ 6473825 h 6869113"/>
              <a:gd name="connsiteX12" fmla="*/ 3284915 w 9033253"/>
              <a:gd name="connsiteY12" fmla="*/ 4851400 h 6869113"/>
              <a:gd name="connsiteX13" fmla="*/ 3519865 w 9033253"/>
              <a:gd name="connsiteY13" fmla="*/ 4851400 h 6869113"/>
              <a:gd name="connsiteX14" fmla="*/ 3519865 w 9033253"/>
              <a:gd name="connsiteY14" fmla="*/ 6473825 h 6869113"/>
              <a:gd name="connsiteX15" fmla="*/ 3284915 w 9033253"/>
              <a:gd name="connsiteY15" fmla="*/ 6473825 h 6869113"/>
              <a:gd name="connsiteX16" fmla="*/ 5660651 w 9033253"/>
              <a:gd name="connsiteY16" fmla="*/ 4833938 h 6869113"/>
              <a:gd name="connsiteX17" fmla="*/ 6183605 w 9033253"/>
              <a:gd name="connsiteY17" fmla="*/ 4979026 h 6869113"/>
              <a:gd name="connsiteX18" fmla="*/ 6105718 w 9033253"/>
              <a:gd name="connsiteY18" fmla="*/ 5163176 h 6869113"/>
              <a:gd name="connsiteX19" fmla="*/ 5660651 w 9033253"/>
              <a:gd name="connsiteY19" fmla="*/ 5029249 h 6869113"/>
              <a:gd name="connsiteX20" fmla="*/ 5271217 w 9033253"/>
              <a:gd name="connsiteY20" fmla="*/ 5285943 h 6869113"/>
              <a:gd name="connsiteX21" fmla="*/ 6250365 w 9033253"/>
              <a:gd name="connsiteY21" fmla="*/ 6033703 h 6869113"/>
              <a:gd name="connsiteX22" fmla="*/ 5621708 w 9033253"/>
              <a:gd name="connsiteY22" fmla="*/ 6491288 h 6869113"/>
              <a:gd name="connsiteX23" fmla="*/ 5004177 w 9033253"/>
              <a:gd name="connsiteY23" fmla="*/ 6290397 h 6869113"/>
              <a:gd name="connsiteX24" fmla="*/ 5087627 w 9033253"/>
              <a:gd name="connsiteY24" fmla="*/ 6106247 h 6869113"/>
              <a:gd name="connsiteX25" fmla="*/ 5621708 w 9033253"/>
              <a:gd name="connsiteY25" fmla="*/ 6295978 h 6869113"/>
              <a:gd name="connsiteX26" fmla="*/ 6022268 w 9033253"/>
              <a:gd name="connsiteY26" fmla="*/ 6044864 h 6869113"/>
              <a:gd name="connsiteX27" fmla="*/ 5043121 w 9033253"/>
              <a:gd name="connsiteY27" fmla="*/ 5297103 h 6869113"/>
              <a:gd name="connsiteX28" fmla="*/ 5660651 w 9033253"/>
              <a:gd name="connsiteY28" fmla="*/ 4833938 h 6869113"/>
              <a:gd name="connsiteX29" fmla="*/ 6740902 w 9033253"/>
              <a:gd name="connsiteY29" fmla="*/ 4762500 h 6869113"/>
              <a:gd name="connsiteX30" fmla="*/ 6807577 w 9033253"/>
              <a:gd name="connsiteY30" fmla="*/ 4829379 h 6869113"/>
              <a:gd name="connsiteX31" fmla="*/ 6807577 w 9033253"/>
              <a:gd name="connsiteY31" fmla="*/ 6780009 h 6869113"/>
              <a:gd name="connsiteX32" fmla="*/ 6740902 w 9033253"/>
              <a:gd name="connsiteY32" fmla="*/ 6846888 h 6869113"/>
              <a:gd name="connsiteX33" fmla="*/ 6674227 w 9033253"/>
              <a:gd name="connsiteY33" fmla="*/ 6780009 h 6869113"/>
              <a:gd name="connsiteX34" fmla="*/ 6674227 w 9033253"/>
              <a:gd name="connsiteY34" fmla="*/ 4829379 h 6869113"/>
              <a:gd name="connsiteX35" fmla="*/ 6740902 w 9033253"/>
              <a:gd name="connsiteY35" fmla="*/ 4762500 h 6869113"/>
              <a:gd name="connsiteX36" fmla="*/ 4515227 w 9033253"/>
              <a:gd name="connsiteY36" fmla="*/ 4762500 h 6869113"/>
              <a:gd name="connsiteX37" fmla="*/ 4581902 w 9033253"/>
              <a:gd name="connsiteY37" fmla="*/ 4829379 h 6869113"/>
              <a:gd name="connsiteX38" fmla="*/ 4581902 w 9033253"/>
              <a:gd name="connsiteY38" fmla="*/ 6780009 h 6869113"/>
              <a:gd name="connsiteX39" fmla="*/ 4515227 w 9033253"/>
              <a:gd name="connsiteY39" fmla="*/ 6846888 h 6869113"/>
              <a:gd name="connsiteX40" fmla="*/ 4448552 w 9033253"/>
              <a:gd name="connsiteY40" fmla="*/ 6780009 h 6869113"/>
              <a:gd name="connsiteX41" fmla="*/ 4448552 w 9033253"/>
              <a:gd name="connsiteY41" fmla="*/ 4829379 h 6869113"/>
              <a:gd name="connsiteX42" fmla="*/ 4515227 w 9033253"/>
              <a:gd name="connsiteY42" fmla="*/ 4762500 h 6869113"/>
              <a:gd name="connsiteX43" fmla="*/ 7018817 w 9033253"/>
              <a:gd name="connsiteY43" fmla="*/ 4483100 h 6869113"/>
              <a:gd name="connsiteX44" fmla="*/ 8966476 w 9033253"/>
              <a:gd name="connsiteY44" fmla="*/ 4483100 h 6869113"/>
              <a:gd name="connsiteX45" fmla="*/ 9033253 w 9033253"/>
              <a:gd name="connsiteY45" fmla="*/ 4549775 h 6869113"/>
              <a:gd name="connsiteX46" fmla="*/ 8966476 w 9033253"/>
              <a:gd name="connsiteY46" fmla="*/ 4616450 h 6869113"/>
              <a:gd name="connsiteX47" fmla="*/ 7018817 w 9033253"/>
              <a:gd name="connsiteY47" fmla="*/ 4616450 h 6869113"/>
              <a:gd name="connsiteX48" fmla="*/ 6952040 w 9033253"/>
              <a:gd name="connsiteY48" fmla="*/ 4549775 h 6869113"/>
              <a:gd name="connsiteX49" fmla="*/ 7018817 w 9033253"/>
              <a:gd name="connsiteY49" fmla="*/ 4483100 h 6869113"/>
              <a:gd name="connsiteX50" fmla="*/ 4793158 w 9033253"/>
              <a:gd name="connsiteY50" fmla="*/ 4483100 h 6869113"/>
              <a:gd name="connsiteX51" fmla="*/ 6462972 w 9033253"/>
              <a:gd name="connsiteY51" fmla="*/ 4483100 h 6869113"/>
              <a:gd name="connsiteX52" fmla="*/ 6529765 w 9033253"/>
              <a:gd name="connsiteY52" fmla="*/ 4549775 h 6869113"/>
              <a:gd name="connsiteX53" fmla="*/ 6462972 w 9033253"/>
              <a:gd name="connsiteY53" fmla="*/ 4616450 h 6869113"/>
              <a:gd name="connsiteX54" fmla="*/ 4793158 w 9033253"/>
              <a:gd name="connsiteY54" fmla="*/ 4616450 h 6869113"/>
              <a:gd name="connsiteX55" fmla="*/ 4726365 w 9033253"/>
              <a:gd name="connsiteY55" fmla="*/ 4549775 h 6869113"/>
              <a:gd name="connsiteX56" fmla="*/ 4793158 w 9033253"/>
              <a:gd name="connsiteY56" fmla="*/ 4483100 h 6869113"/>
              <a:gd name="connsiteX57" fmla="*/ 5628063 w 9033253"/>
              <a:gd name="connsiteY57" fmla="*/ 2860674 h 6869113"/>
              <a:gd name="connsiteX58" fmla="*/ 5277226 w 9033253"/>
              <a:gd name="connsiteY58" fmla="*/ 3652837 h 6869113"/>
              <a:gd name="connsiteX59" fmla="*/ 5972551 w 9033253"/>
              <a:gd name="connsiteY59" fmla="*/ 3652837 h 6869113"/>
              <a:gd name="connsiteX60" fmla="*/ 7418764 w 9033253"/>
              <a:gd name="connsiteY60" fmla="*/ 2822574 h 6869113"/>
              <a:gd name="connsiteX61" fmla="*/ 7418764 w 9033253"/>
              <a:gd name="connsiteY61" fmla="*/ 3552824 h 6869113"/>
              <a:gd name="connsiteX62" fmla="*/ 7808070 w 9033253"/>
              <a:gd name="connsiteY62" fmla="*/ 3552824 h 6869113"/>
              <a:gd name="connsiteX63" fmla="*/ 8258552 w 9033253"/>
              <a:gd name="connsiteY63" fmla="*/ 3190486 h 6869113"/>
              <a:gd name="connsiteX64" fmla="*/ 7808070 w 9033253"/>
              <a:gd name="connsiteY64" fmla="*/ 2822574 h 6869113"/>
              <a:gd name="connsiteX65" fmla="*/ 7418764 w 9033253"/>
              <a:gd name="connsiteY65" fmla="*/ 2822574 h 6869113"/>
              <a:gd name="connsiteX66" fmla="*/ 7185402 w 9033253"/>
              <a:gd name="connsiteY66" fmla="*/ 2620963 h 6869113"/>
              <a:gd name="connsiteX67" fmla="*/ 7819569 w 9033253"/>
              <a:gd name="connsiteY67" fmla="*/ 2620963 h 6869113"/>
              <a:gd name="connsiteX68" fmla="*/ 8492676 w 9033253"/>
              <a:gd name="connsiteY68" fmla="*/ 3189649 h 6869113"/>
              <a:gd name="connsiteX69" fmla="*/ 8136652 w 9033253"/>
              <a:gd name="connsiteY69" fmla="*/ 3697004 h 6869113"/>
              <a:gd name="connsiteX70" fmla="*/ 8520490 w 9033253"/>
              <a:gd name="connsiteY70" fmla="*/ 4243388 h 6869113"/>
              <a:gd name="connsiteX71" fmla="*/ 8270161 w 9033253"/>
              <a:gd name="connsiteY71" fmla="*/ 4243388 h 6869113"/>
              <a:gd name="connsiteX72" fmla="*/ 7919700 w 9033253"/>
              <a:gd name="connsiteY72" fmla="*/ 3747182 h 6869113"/>
              <a:gd name="connsiteX73" fmla="*/ 7819569 w 9033253"/>
              <a:gd name="connsiteY73" fmla="*/ 3752758 h 6869113"/>
              <a:gd name="connsiteX74" fmla="*/ 7419042 w 9033253"/>
              <a:gd name="connsiteY74" fmla="*/ 3752758 h 6869113"/>
              <a:gd name="connsiteX75" fmla="*/ 7419042 w 9033253"/>
              <a:gd name="connsiteY75" fmla="*/ 4243388 h 6869113"/>
              <a:gd name="connsiteX76" fmla="*/ 7185402 w 9033253"/>
              <a:gd name="connsiteY76" fmla="*/ 4243388 h 6869113"/>
              <a:gd name="connsiteX77" fmla="*/ 7185402 w 9033253"/>
              <a:gd name="connsiteY77" fmla="*/ 2620963 h 6869113"/>
              <a:gd name="connsiteX78" fmla="*/ 5510590 w 9033253"/>
              <a:gd name="connsiteY78" fmla="*/ 2620963 h 6869113"/>
              <a:gd name="connsiteX79" fmla="*/ 5739190 w 9033253"/>
              <a:gd name="connsiteY79" fmla="*/ 2620963 h 6869113"/>
              <a:gd name="connsiteX80" fmla="*/ 6472615 w 9033253"/>
              <a:gd name="connsiteY80" fmla="*/ 4243388 h 6869113"/>
              <a:gd name="connsiteX81" fmla="*/ 6234490 w 9033253"/>
              <a:gd name="connsiteY81" fmla="*/ 4243388 h 6869113"/>
              <a:gd name="connsiteX82" fmla="*/ 6056690 w 9033253"/>
              <a:gd name="connsiteY82" fmla="*/ 3836988 h 6869113"/>
              <a:gd name="connsiteX83" fmla="*/ 5193090 w 9033253"/>
              <a:gd name="connsiteY83" fmla="*/ 3836988 h 6869113"/>
              <a:gd name="connsiteX84" fmla="*/ 5015290 w 9033253"/>
              <a:gd name="connsiteY84" fmla="*/ 4243388 h 6869113"/>
              <a:gd name="connsiteX85" fmla="*/ 4781927 w 9033253"/>
              <a:gd name="connsiteY85" fmla="*/ 4243388 h 6869113"/>
              <a:gd name="connsiteX86" fmla="*/ 6740902 w 9033253"/>
              <a:gd name="connsiteY86" fmla="*/ 2532064 h 6869113"/>
              <a:gd name="connsiteX87" fmla="*/ 6807577 w 9033253"/>
              <a:gd name="connsiteY87" fmla="*/ 2598974 h 6869113"/>
              <a:gd name="connsiteX88" fmla="*/ 6807577 w 9033253"/>
              <a:gd name="connsiteY88" fmla="*/ 4271728 h 6869113"/>
              <a:gd name="connsiteX89" fmla="*/ 6740902 w 9033253"/>
              <a:gd name="connsiteY89" fmla="*/ 4338638 h 6869113"/>
              <a:gd name="connsiteX90" fmla="*/ 6674227 w 9033253"/>
              <a:gd name="connsiteY90" fmla="*/ 4271728 h 6869113"/>
              <a:gd name="connsiteX91" fmla="*/ 6674227 w 9033253"/>
              <a:gd name="connsiteY91" fmla="*/ 2598974 h 6869113"/>
              <a:gd name="connsiteX92" fmla="*/ 6740902 w 9033253"/>
              <a:gd name="connsiteY92" fmla="*/ 2532064 h 6869113"/>
              <a:gd name="connsiteX93" fmla="*/ 7018817 w 9033253"/>
              <a:gd name="connsiteY93" fmla="*/ 2252663 h 6869113"/>
              <a:gd name="connsiteX94" fmla="*/ 8966476 w 9033253"/>
              <a:gd name="connsiteY94" fmla="*/ 2252663 h 6869113"/>
              <a:gd name="connsiteX95" fmla="*/ 9033253 w 9033253"/>
              <a:gd name="connsiteY95" fmla="*/ 2320133 h 6869113"/>
              <a:gd name="connsiteX96" fmla="*/ 8966476 w 9033253"/>
              <a:gd name="connsiteY96" fmla="*/ 2387602 h 6869113"/>
              <a:gd name="connsiteX97" fmla="*/ 7018817 w 9033253"/>
              <a:gd name="connsiteY97" fmla="*/ 2387602 h 6869113"/>
              <a:gd name="connsiteX98" fmla="*/ 6952040 w 9033253"/>
              <a:gd name="connsiteY98" fmla="*/ 2320133 h 6869113"/>
              <a:gd name="connsiteX99" fmla="*/ 7018817 w 9033253"/>
              <a:gd name="connsiteY99" fmla="*/ 2252663 h 6869113"/>
              <a:gd name="connsiteX100" fmla="*/ 4793158 w 9033253"/>
              <a:gd name="connsiteY100" fmla="*/ 2252663 h 6869113"/>
              <a:gd name="connsiteX101" fmla="*/ 6462972 w 9033253"/>
              <a:gd name="connsiteY101" fmla="*/ 2252663 h 6869113"/>
              <a:gd name="connsiteX102" fmla="*/ 6529765 w 9033253"/>
              <a:gd name="connsiteY102" fmla="*/ 2320133 h 6869113"/>
              <a:gd name="connsiteX103" fmla="*/ 6462972 w 9033253"/>
              <a:gd name="connsiteY103" fmla="*/ 2387602 h 6869113"/>
              <a:gd name="connsiteX104" fmla="*/ 4793158 w 9033253"/>
              <a:gd name="connsiteY104" fmla="*/ 2387602 h 6869113"/>
              <a:gd name="connsiteX105" fmla="*/ 4726365 w 9033253"/>
              <a:gd name="connsiteY105" fmla="*/ 2320133 h 6869113"/>
              <a:gd name="connsiteX106" fmla="*/ 4793158 w 9033253"/>
              <a:gd name="connsiteY106" fmla="*/ 2252663 h 6869113"/>
              <a:gd name="connsiteX107" fmla="*/ 5628063 w 9033253"/>
              <a:gd name="connsiteY107" fmla="*/ 630237 h 6869113"/>
              <a:gd name="connsiteX108" fmla="*/ 5277226 w 9033253"/>
              <a:gd name="connsiteY108" fmla="*/ 1422400 h 6869113"/>
              <a:gd name="connsiteX109" fmla="*/ 5972551 w 9033253"/>
              <a:gd name="connsiteY109" fmla="*/ 1422400 h 6869113"/>
              <a:gd name="connsiteX110" fmla="*/ 5510590 w 9033253"/>
              <a:gd name="connsiteY110" fmla="*/ 390526 h 6869113"/>
              <a:gd name="connsiteX111" fmla="*/ 5739190 w 9033253"/>
              <a:gd name="connsiteY111" fmla="*/ 390526 h 6869113"/>
              <a:gd name="connsiteX112" fmla="*/ 6472615 w 9033253"/>
              <a:gd name="connsiteY112" fmla="*/ 2012951 h 6869113"/>
              <a:gd name="connsiteX113" fmla="*/ 6234490 w 9033253"/>
              <a:gd name="connsiteY113" fmla="*/ 2012951 h 6869113"/>
              <a:gd name="connsiteX114" fmla="*/ 6056690 w 9033253"/>
              <a:gd name="connsiteY114" fmla="*/ 1606551 h 6869113"/>
              <a:gd name="connsiteX115" fmla="*/ 5193090 w 9033253"/>
              <a:gd name="connsiteY115" fmla="*/ 1606551 h 6869113"/>
              <a:gd name="connsiteX116" fmla="*/ 5015290 w 9033253"/>
              <a:gd name="connsiteY116" fmla="*/ 2012951 h 6869113"/>
              <a:gd name="connsiteX117" fmla="*/ 4781927 w 9033253"/>
              <a:gd name="connsiteY117" fmla="*/ 2012951 h 6869113"/>
              <a:gd name="connsiteX118" fmla="*/ 6990140 w 9033253"/>
              <a:gd name="connsiteY118" fmla="*/ 390525 h 6869113"/>
              <a:gd name="connsiteX119" fmla="*/ 7180640 w 9033253"/>
              <a:gd name="connsiteY119" fmla="*/ 390525 h 6869113"/>
              <a:gd name="connsiteX120" fmla="*/ 7858503 w 9033253"/>
              <a:gd name="connsiteY120" fmla="*/ 1533526 h 6869113"/>
              <a:gd name="connsiteX121" fmla="*/ 8520490 w 9033253"/>
              <a:gd name="connsiteY121" fmla="*/ 390525 h 6869113"/>
              <a:gd name="connsiteX122" fmla="*/ 8709403 w 9033253"/>
              <a:gd name="connsiteY122" fmla="*/ 390525 h 6869113"/>
              <a:gd name="connsiteX123" fmla="*/ 8715753 w 9033253"/>
              <a:gd name="connsiteY123" fmla="*/ 2012951 h 6869113"/>
              <a:gd name="connsiteX124" fmla="*/ 8493503 w 9033253"/>
              <a:gd name="connsiteY124" fmla="*/ 2012951 h 6869113"/>
              <a:gd name="connsiteX125" fmla="*/ 8487153 w 9033253"/>
              <a:gd name="connsiteY125" fmla="*/ 831850 h 6869113"/>
              <a:gd name="connsiteX126" fmla="*/ 7902953 w 9033253"/>
              <a:gd name="connsiteY126" fmla="*/ 1817688 h 6869113"/>
              <a:gd name="connsiteX127" fmla="*/ 7798178 w 9033253"/>
              <a:gd name="connsiteY127" fmla="*/ 1817688 h 6869113"/>
              <a:gd name="connsiteX128" fmla="*/ 7213978 w 9033253"/>
              <a:gd name="connsiteY128" fmla="*/ 836613 h 6869113"/>
              <a:gd name="connsiteX129" fmla="*/ 7213978 w 9033253"/>
              <a:gd name="connsiteY129" fmla="*/ 2012951 h 6869113"/>
              <a:gd name="connsiteX130" fmla="*/ 6990140 w 9033253"/>
              <a:gd name="connsiteY130" fmla="*/ 2012951 h 6869113"/>
              <a:gd name="connsiteX131" fmla="*/ 6740902 w 9033253"/>
              <a:gd name="connsiteY131" fmla="*/ 23814 h 6869113"/>
              <a:gd name="connsiteX132" fmla="*/ 6807577 w 9033253"/>
              <a:gd name="connsiteY132" fmla="*/ 90693 h 6869113"/>
              <a:gd name="connsiteX133" fmla="*/ 6807577 w 9033253"/>
              <a:gd name="connsiteY133" fmla="*/ 2041324 h 6869113"/>
              <a:gd name="connsiteX134" fmla="*/ 6740902 w 9033253"/>
              <a:gd name="connsiteY134" fmla="*/ 2108203 h 6869113"/>
              <a:gd name="connsiteX135" fmla="*/ 6674227 w 9033253"/>
              <a:gd name="connsiteY135" fmla="*/ 2041324 h 6869113"/>
              <a:gd name="connsiteX136" fmla="*/ 6674227 w 9033253"/>
              <a:gd name="connsiteY136" fmla="*/ 90693 h 6869113"/>
              <a:gd name="connsiteX137" fmla="*/ 6740902 w 9033253"/>
              <a:gd name="connsiteY137" fmla="*/ 23814 h 6869113"/>
              <a:gd name="connsiteX138" fmla="*/ 2117122 w 9033253"/>
              <a:gd name="connsiteY138" fmla="*/ 0 h 6869113"/>
              <a:gd name="connsiteX139" fmla="*/ 2456529 w 9033253"/>
              <a:gd name="connsiteY139" fmla="*/ 0 h 6869113"/>
              <a:gd name="connsiteX140" fmla="*/ 4426203 w 9033253"/>
              <a:gd name="connsiteY140" fmla="*/ 0 h 6869113"/>
              <a:gd name="connsiteX141" fmla="*/ 4515228 w 9033253"/>
              <a:gd name="connsiteY141" fmla="*/ 89209 h 6869113"/>
              <a:gd name="connsiteX142" fmla="*/ 4515228 w 9033253"/>
              <a:gd name="connsiteY142" fmla="*/ 4460463 h 6869113"/>
              <a:gd name="connsiteX143" fmla="*/ 4426203 w 9033253"/>
              <a:gd name="connsiteY143" fmla="*/ 4549672 h 6869113"/>
              <a:gd name="connsiteX144" fmla="*/ 2634578 w 9033253"/>
              <a:gd name="connsiteY144" fmla="*/ 4549672 h 6869113"/>
              <a:gd name="connsiteX145" fmla="*/ 2545554 w 9033253"/>
              <a:gd name="connsiteY145" fmla="*/ 4549672 h 6869113"/>
              <a:gd name="connsiteX146" fmla="*/ 2456529 w 9033253"/>
              <a:gd name="connsiteY146" fmla="*/ 4638881 h 6869113"/>
              <a:gd name="connsiteX147" fmla="*/ 2456529 w 9033253"/>
              <a:gd name="connsiteY147" fmla="*/ 4739242 h 6869113"/>
              <a:gd name="connsiteX148" fmla="*/ 2456529 w 9033253"/>
              <a:gd name="connsiteY148" fmla="*/ 6779904 h 6869113"/>
              <a:gd name="connsiteX149" fmla="*/ 2367504 w 9033253"/>
              <a:gd name="connsiteY149" fmla="*/ 6869113 h 6869113"/>
              <a:gd name="connsiteX150" fmla="*/ 2117122 w 9033253"/>
              <a:gd name="connsiteY150" fmla="*/ 6869113 h 6869113"/>
              <a:gd name="connsiteX151" fmla="*/ 1855611 w 9033253"/>
              <a:gd name="connsiteY151" fmla="*/ 6712997 h 6869113"/>
              <a:gd name="connsiteX152" fmla="*/ 41731 w 9033253"/>
              <a:gd name="connsiteY152" fmla="*/ 3590673 h 6869113"/>
              <a:gd name="connsiteX153" fmla="*/ 41731 w 9033253"/>
              <a:gd name="connsiteY153" fmla="*/ 3278440 h 6869113"/>
              <a:gd name="connsiteX154" fmla="*/ 1855611 w 9033253"/>
              <a:gd name="connsiteY154" fmla="*/ 150541 h 6869113"/>
              <a:gd name="connsiteX155" fmla="*/ 2117122 w 9033253"/>
              <a:gd name="connsiteY155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9033253" h="6869113">
                <a:moveTo>
                  <a:pt x="7158415" y="4851400"/>
                </a:moveTo>
                <a:lnTo>
                  <a:pt x="7391778" y="4851400"/>
                </a:lnTo>
                <a:lnTo>
                  <a:pt x="7391778" y="5548313"/>
                </a:lnTo>
                <a:lnTo>
                  <a:pt x="8315702" y="5548313"/>
                </a:lnTo>
                <a:lnTo>
                  <a:pt x="8315702" y="4851400"/>
                </a:lnTo>
                <a:lnTo>
                  <a:pt x="8549065" y="4851400"/>
                </a:lnTo>
                <a:lnTo>
                  <a:pt x="8549065" y="6473825"/>
                </a:lnTo>
                <a:lnTo>
                  <a:pt x="8315702" y="6473825"/>
                </a:lnTo>
                <a:lnTo>
                  <a:pt x="8315702" y="5748338"/>
                </a:lnTo>
                <a:lnTo>
                  <a:pt x="7391778" y="5748338"/>
                </a:lnTo>
                <a:lnTo>
                  <a:pt x="7391778" y="6473825"/>
                </a:lnTo>
                <a:lnTo>
                  <a:pt x="7158415" y="6473825"/>
                </a:lnTo>
                <a:close/>
                <a:moveTo>
                  <a:pt x="3284915" y="4851400"/>
                </a:moveTo>
                <a:lnTo>
                  <a:pt x="3519865" y="4851400"/>
                </a:lnTo>
                <a:lnTo>
                  <a:pt x="3519865" y="6473825"/>
                </a:lnTo>
                <a:lnTo>
                  <a:pt x="3284915" y="6473825"/>
                </a:lnTo>
                <a:close/>
                <a:moveTo>
                  <a:pt x="5660651" y="4833938"/>
                </a:moveTo>
                <a:cubicBezTo>
                  <a:pt x="5849805" y="4833938"/>
                  <a:pt x="6050085" y="4884161"/>
                  <a:pt x="6183605" y="4979026"/>
                </a:cubicBezTo>
                <a:cubicBezTo>
                  <a:pt x="6105718" y="5163176"/>
                  <a:pt x="6105718" y="5163176"/>
                  <a:pt x="6105718" y="5163176"/>
                </a:cubicBezTo>
                <a:cubicBezTo>
                  <a:pt x="5966635" y="5073891"/>
                  <a:pt x="5805298" y="5029249"/>
                  <a:pt x="5660651" y="5029249"/>
                </a:cubicBezTo>
                <a:cubicBezTo>
                  <a:pt x="5388047" y="5029249"/>
                  <a:pt x="5271217" y="5146435"/>
                  <a:pt x="5271217" y="5285943"/>
                </a:cubicBezTo>
                <a:cubicBezTo>
                  <a:pt x="5271217" y="5682144"/>
                  <a:pt x="6250365" y="5436611"/>
                  <a:pt x="6250365" y="6033703"/>
                </a:cubicBezTo>
                <a:cubicBezTo>
                  <a:pt x="6250365" y="6279237"/>
                  <a:pt x="6050085" y="6491288"/>
                  <a:pt x="5621708" y="6491288"/>
                </a:cubicBezTo>
                <a:cubicBezTo>
                  <a:pt x="5376921" y="6491288"/>
                  <a:pt x="5132134" y="6407584"/>
                  <a:pt x="5004177" y="6290397"/>
                </a:cubicBezTo>
                <a:cubicBezTo>
                  <a:pt x="5087627" y="6106247"/>
                  <a:pt x="5087627" y="6106247"/>
                  <a:pt x="5087627" y="6106247"/>
                </a:cubicBezTo>
                <a:cubicBezTo>
                  <a:pt x="5210021" y="6217853"/>
                  <a:pt x="5415864" y="6295978"/>
                  <a:pt x="5621708" y="6295978"/>
                </a:cubicBezTo>
                <a:cubicBezTo>
                  <a:pt x="5905438" y="6295978"/>
                  <a:pt x="6022268" y="6184372"/>
                  <a:pt x="6022268" y="6044864"/>
                </a:cubicBezTo>
                <a:cubicBezTo>
                  <a:pt x="6022268" y="5648662"/>
                  <a:pt x="5043121" y="5899776"/>
                  <a:pt x="5043121" y="5297103"/>
                </a:cubicBezTo>
                <a:cubicBezTo>
                  <a:pt x="5043121" y="5045990"/>
                  <a:pt x="5237837" y="4833938"/>
                  <a:pt x="5660651" y="4833938"/>
                </a:cubicBezTo>
                <a:close/>
                <a:moveTo>
                  <a:pt x="6740902" y="4762500"/>
                </a:moveTo>
                <a:cubicBezTo>
                  <a:pt x="6779796" y="4762500"/>
                  <a:pt x="6807577" y="4790366"/>
                  <a:pt x="6807577" y="4829379"/>
                </a:cubicBezTo>
                <a:lnTo>
                  <a:pt x="6807577" y="6780009"/>
                </a:lnTo>
                <a:cubicBezTo>
                  <a:pt x="6807577" y="6813449"/>
                  <a:pt x="6779796" y="6846888"/>
                  <a:pt x="6740902" y="6846888"/>
                </a:cubicBezTo>
                <a:cubicBezTo>
                  <a:pt x="6702008" y="6846888"/>
                  <a:pt x="6674227" y="6813449"/>
                  <a:pt x="6674227" y="6780009"/>
                </a:cubicBezTo>
                <a:cubicBezTo>
                  <a:pt x="6674227" y="6780009"/>
                  <a:pt x="6674227" y="6780009"/>
                  <a:pt x="6674227" y="4829379"/>
                </a:cubicBezTo>
                <a:cubicBezTo>
                  <a:pt x="6674227" y="4790366"/>
                  <a:pt x="6702008" y="4762500"/>
                  <a:pt x="6740902" y="4762500"/>
                </a:cubicBezTo>
                <a:close/>
                <a:moveTo>
                  <a:pt x="4515227" y="4762500"/>
                </a:moveTo>
                <a:cubicBezTo>
                  <a:pt x="4554121" y="4762500"/>
                  <a:pt x="4581902" y="4790366"/>
                  <a:pt x="4581902" y="4829379"/>
                </a:cubicBezTo>
                <a:lnTo>
                  <a:pt x="4581902" y="6780009"/>
                </a:lnTo>
                <a:cubicBezTo>
                  <a:pt x="4581902" y="6813449"/>
                  <a:pt x="4554121" y="6846888"/>
                  <a:pt x="4515227" y="6846888"/>
                </a:cubicBezTo>
                <a:cubicBezTo>
                  <a:pt x="4476333" y="6846888"/>
                  <a:pt x="4448552" y="6813449"/>
                  <a:pt x="4448552" y="6780009"/>
                </a:cubicBezTo>
                <a:cubicBezTo>
                  <a:pt x="4448552" y="6780009"/>
                  <a:pt x="4448552" y="6780009"/>
                  <a:pt x="4448552" y="4829379"/>
                </a:cubicBezTo>
                <a:cubicBezTo>
                  <a:pt x="4448552" y="4790366"/>
                  <a:pt x="4476333" y="4762500"/>
                  <a:pt x="4515227" y="4762500"/>
                </a:cubicBezTo>
                <a:close/>
                <a:moveTo>
                  <a:pt x="7018817" y="4483100"/>
                </a:moveTo>
                <a:cubicBezTo>
                  <a:pt x="7018817" y="4483100"/>
                  <a:pt x="7018817" y="4483100"/>
                  <a:pt x="8966476" y="4483100"/>
                </a:cubicBezTo>
                <a:cubicBezTo>
                  <a:pt x="9005429" y="4483100"/>
                  <a:pt x="9033253" y="4510881"/>
                  <a:pt x="9033253" y="4549775"/>
                </a:cubicBezTo>
                <a:cubicBezTo>
                  <a:pt x="9033253" y="4583112"/>
                  <a:pt x="9005429" y="4616450"/>
                  <a:pt x="8966476" y="4616450"/>
                </a:cubicBezTo>
                <a:cubicBezTo>
                  <a:pt x="8966476" y="4616450"/>
                  <a:pt x="8966476" y="4616450"/>
                  <a:pt x="7018817" y="4616450"/>
                </a:cubicBezTo>
                <a:cubicBezTo>
                  <a:pt x="6979864" y="4616450"/>
                  <a:pt x="6952040" y="4583112"/>
                  <a:pt x="6952040" y="4549775"/>
                </a:cubicBezTo>
                <a:cubicBezTo>
                  <a:pt x="6952040" y="4510881"/>
                  <a:pt x="6979864" y="4483100"/>
                  <a:pt x="7018817" y="4483100"/>
                </a:cubicBezTo>
                <a:close/>
                <a:moveTo>
                  <a:pt x="4793158" y="4483100"/>
                </a:moveTo>
                <a:cubicBezTo>
                  <a:pt x="4793158" y="4483100"/>
                  <a:pt x="4793158" y="4483100"/>
                  <a:pt x="6462972" y="4483100"/>
                </a:cubicBezTo>
                <a:cubicBezTo>
                  <a:pt x="6501935" y="4483100"/>
                  <a:pt x="6529765" y="4510881"/>
                  <a:pt x="6529765" y="4549775"/>
                </a:cubicBezTo>
                <a:cubicBezTo>
                  <a:pt x="6529765" y="4583112"/>
                  <a:pt x="6501935" y="4616450"/>
                  <a:pt x="6462972" y="4616450"/>
                </a:cubicBezTo>
                <a:cubicBezTo>
                  <a:pt x="6462972" y="4616450"/>
                  <a:pt x="6462972" y="4616450"/>
                  <a:pt x="4793158" y="4616450"/>
                </a:cubicBezTo>
                <a:cubicBezTo>
                  <a:pt x="4754195" y="4616450"/>
                  <a:pt x="4726365" y="4583112"/>
                  <a:pt x="4726365" y="4549775"/>
                </a:cubicBezTo>
                <a:cubicBezTo>
                  <a:pt x="4726365" y="4510881"/>
                  <a:pt x="4754195" y="4483100"/>
                  <a:pt x="4793158" y="4483100"/>
                </a:cubicBezTo>
                <a:close/>
                <a:moveTo>
                  <a:pt x="5628063" y="2860674"/>
                </a:moveTo>
                <a:lnTo>
                  <a:pt x="5277226" y="3652837"/>
                </a:lnTo>
                <a:lnTo>
                  <a:pt x="5972551" y="3652837"/>
                </a:lnTo>
                <a:close/>
                <a:moveTo>
                  <a:pt x="7418764" y="2822574"/>
                </a:moveTo>
                <a:cubicBezTo>
                  <a:pt x="7418764" y="3552824"/>
                  <a:pt x="7418764" y="3552824"/>
                  <a:pt x="7418764" y="3552824"/>
                </a:cubicBezTo>
                <a:cubicBezTo>
                  <a:pt x="7808070" y="3552824"/>
                  <a:pt x="7808070" y="3552824"/>
                  <a:pt x="7808070" y="3552824"/>
                </a:cubicBezTo>
                <a:cubicBezTo>
                  <a:pt x="8102830" y="3552824"/>
                  <a:pt x="8258552" y="3419038"/>
                  <a:pt x="8258552" y="3190486"/>
                </a:cubicBezTo>
                <a:cubicBezTo>
                  <a:pt x="8258552" y="2956360"/>
                  <a:pt x="8102830" y="2822574"/>
                  <a:pt x="7808070" y="2822574"/>
                </a:cubicBezTo>
                <a:cubicBezTo>
                  <a:pt x="7418764" y="2822574"/>
                  <a:pt x="7418764" y="2822574"/>
                  <a:pt x="7418764" y="2822574"/>
                </a:cubicBezTo>
                <a:close/>
                <a:moveTo>
                  <a:pt x="7185402" y="2620963"/>
                </a:moveTo>
                <a:cubicBezTo>
                  <a:pt x="7819569" y="2620963"/>
                  <a:pt x="7819569" y="2620963"/>
                  <a:pt x="7819569" y="2620963"/>
                </a:cubicBezTo>
                <a:cubicBezTo>
                  <a:pt x="8236784" y="2620963"/>
                  <a:pt x="8492676" y="2838401"/>
                  <a:pt x="8492676" y="3189649"/>
                </a:cubicBezTo>
                <a:cubicBezTo>
                  <a:pt x="8492676" y="3434963"/>
                  <a:pt x="8364730" y="3618949"/>
                  <a:pt x="8136652" y="3697004"/>
                </a:cubicBezTo>
                <a:cubicBezTo>
                  <a:pt x="8520490" y="4243388"/>
                  <a:pt x="8520490" y="4243388"/>
                  <a:pt x="8520490" y="4243388"/>
                </a:cubicBezTo>
                <a:lnTo>
                  <a:pt x="8270161" y="4243388"/>
                </a:lnTo>
                <a:cubicBezTo>
                  <a:pt x="7919700" y="3747182"/>
                  <a:pt x="7919700" y="3747182"/>
                  <a:pt x="7919700" y="3747182"/>
                </a:cubicBezTo>
                <a:cubicBezTo>
                  <a:pt x="7886323" y="3747182"/>
                  <a:pt x="7852946" y="3752758"/>
                  <a:pt x="7819569" y="3752758"/>
                </a:cubicBezTo>
                <a:cubicBezTo>
                  <a:pt x="7419042" y="3752758"/>
                  <a:pt x="7419042" y="3752758"/>
                  <a:pt x="7419042" y="3752758"/>
                </a:cubicBezTo>
                <a:cubicBezTo>
                  <a:pt x="7419042" y="4243388"/>
                  <a:pt x="7419042" y="4243388"/>
                  <a:pt x="7419042" y="4243388"/>
                </a:cubicBezTo>
                <a:cubicBezTo>
                  <a:pt x="7185402" y="4243388"/>
                  <a:pt x="7185402" y="4243388"/>
                  <a:pt x="7185402" y="4243388"/>
                </a:cubicBezTo>
                <a:cubicBezTo>
                  <a:pt x="7185402" y="2620963"/>
                  <a:pt x="7185402" y="2620963"/>
                  <a:pt x="7185402" y="2620963"/>
                </a:cubicBezTo>
                <a:close/>
                <a:moveTo>
                  <a:pt x="5510590" y="2620963"/>
                </a:moveTo>
                <a:lnTo>
                  <a:pt x="5739190" y="2620963"/>
                </a:lnTo>
                <a:lnTo>
                  <a:pt x="6472615" y="4243388"/>
                </a:lnTo>
                <a:lnTo>
                  <a:pt x="6234490" y="4243388"/>
                </a:lnTo>
                <a:lnTo>
                  <a:pt x="6056690" y="3836988"/>
                </a:lnTo>
                <a:lnTo>
                  <a:pt x="5193090" y="3836988"/>
                </a:lnTo>
                <a:lnTo>
                  <a:pt x="5015290" y="4243388"/>
                </a:lnTo>
                <a:lnTo>
                  <a:pt x="4781927" y="4243388"/>
                </a:lnTo>
                <a:close/>
                <a:moveTo>
                  <a:pt x="6740902" y="2532064"/>
                </a:moveTo>
                <a:cubicBezTo>
                  <a:pt x="6779796" y="2532064"/>
                  <a:pt x="6807577" y="2559943"/>
                  <a:pt x="6807577" y="2598974"/>
                </a:cubicBezTo>
                <a:lnTo>
                  <a:pt x="6807577" y="4271728"/>
                </a:lnTo>
                <a:cubicBezTo>
                  <a:pt x="6807577" y="4305183"/>
                  <a:pt x="6779796" y="4338638"/>
                  <a:pt x="6740902" y="4338638"/>
                </a:cubicBezTo>
                <a:cubicBezTo>
                  <a:pt x="6702008" y="4338638"/>
                  <a:pt x="6674227" y="4305183"/>
                  <a:pt x="6674227" y="4271728"/>
                </a:cubicBezTo>
                <a:cubicBezTo>
                  <a:pt x="6674227" y="4271728"/>
                  <a:pt x="6674227" y="4271728"/>
                  <a:pt x="6674227" y="2598974"/>
                </a:cubicBezTo>
                <a:cubicBezTo>
                  <a:pt x="6674227" y="2559943"/>
                  <a:pt x="6702008" y="2532064"/>
                  <a:pt x="6740902" y="2532064"/>
                </a:cubicBezTo>
                <a:close/>
                <a:moveTo>
                  <a:pt x="7018817" y="2252663"/>
                </a:moveTo>
                <a:cubicBezTo>
                  <a:pt x="7018817" y="2252663"/>
                  <a:pt x="7018817" y="2252663"/>
                  <a:pt x="8966476" y="2252663"/>
                </a:cubicBezTo>
                <a:cubicBezTo>
                  <a:pt x="9005429" y="2252663"/>
                  <a:pt x="9033253" y="2280775"/>
                  <a:pt x="9033253" y="2320133"/>
                </a:cubicBezTo>
                <a:cubicBezTo>
                  <a:pt x="9033253" y="2353868"/>
                  <a:pt x="9005429" y="2387602"/>
                  <a:pt x="8966476" y="2387602"/>
                </a:cubicBezTo>
                <a:cubicBezTo>
                  <a:pt x="8966476" y="2387602"/>
                  <a:pt x="8966476" y="2387602"/>
                  <a:pt x="7018817" y="2387602"/>
                </a:cubicBezTo>
                <a:cubicBezTo>
                  <a:pt x="6979864" y="2387602"/>
                  <a:pt x="6952040" y="2353868"/>
                  <a:pt x="6952040" y="2320133"/>
                </a:cubicBezTo>
                <a:cubicBezTo>
                  <a:pt x="6952040" y="2280775"/>
                  <a:pt x="6979864" y="2252663"/>
                  <a:pt x="7018817" y="2252663"/>
                </a:cubicBezTo>
                <a:close/>
                <a:moveTo>
                  <a:pt x="4793158" y="2252663"/>
                </a:moveTo>
                <a:cubicBezTo>
                  <a:pt x="4793158" y="2252663"/>
                  <a:pt x="4793158" y="2252663"/>
                  <a:pt x="6462972" y="2252663"/>
                </a:cubicBezTo>
                <a:cubicBezTo>
                  <a:pt x="6501935" y="2252663"/>
                  <a:pt x="6529765" y="2280775"/>
                  <a:pt x="6529765" y="2320133"/>
                </a:cubicBezTo>
                <a:cubicBezTo>
                  <a:pt x="6529765" y="2353867"/>
                  <a:pt x="6501935" y="2387602"/>
                  <a:pt x="6462972" y="2387602"/>
                </a:cubicBezTo>
                <a:cubicBezTo>
                  <a:pt x="6462972" y="2387602"/>
                  <a:pt x="6462972" y="2387602"/>
                  <a:pt x="4793158" y="2387602"/>
                </a:cubicBezTo>
                <a:cubicBezTo>
                  <a:pt x="4754195" y="2387602"/>
                  <a:pt x="4726365" y="2353867"/>
                  <a:pt x="4726365" y="2320133"/>
                </a:cubicBezTo>
                <a:cubicBezTo>
                  <a:pt x="4726365" y="2280775"/>
                  <a:pt x="4754195" y="2252663"/>
                  <a:pt x="4793158" y="2252663"/>
                </a:cubicBezTo>
                <a:close/>
                <a:moveTo>
                  <a:pt x="5628063" y="630237"/>
                </a:moveTo>
                <a:lnTo>
                  <a:pt x="5277226" y="1422400"/>
                </a:lnTo>
                <a:lnTo>
                  <a:pt x="5972551" y="1422400"/>
                </a:lnTo>
                <a:close/>
                <a:moveTo>
                  <a:pt x="5510590" y="390526"/>
                </a:moveTo>
                <a:lnTo>
                  <a:pt x="5739190" y="390526"/>
                </a:lnTo>
                <a:lnTo>
                  <a:pt x="6472615" y="2012951"/>
                </a:lnTo>
                <a:lnTo>
                  <a:pt x="6234490" y="2012951"/>
                </a:lnTo>
                <a:lnTo>
                  <a:pt x="6056690" y="1606551"/>
                </a:lnTo>
                <a:lnTo>
                  <a:pt x="5193090" y="1606551"/>
                </a:lnTo>
                <a:lnTo>
                  <a:pt x="5015290" y="2012951"/>
                </a:lnTo>
                <a:lnTo>
                  <a:pt x="4781927" y="2012951"/>
                </a:lnTo>
                <a:close/>
                <a:moveTo>
                  <a:pt x="6990140" y="390525"/>
                </a:moveTo>
                <a:lnTo>
                  <a:pt x="7180640" y="390525"/>
                </a:lnTo>
                <a:lnTo>
                  <a:pt x="7858503" y="1533526"/>
                </a:lnTo>
                <a:lnTo>
                  <a:pt x="8520490" y="390525"/>
                </a:lnTo>
                <a:lnTo>
                  <a:pt x="8709403" y="390525"/>
                </a:lnTo>
                <a:lnTo>
                  <a:pt x="8715753" y="2012951"/>
                </a:lnTo>
                <a:lnTo>
                  <a:pt x="8493503" y="2012951"/>
                </a:lnTo>
                <a:lnTo>
                  <a:pt x="8487153" y="831850"/>
                </a:lnTo>
                <a:lnTo>
                  <a:pt x="7902953" y="1817688"/>
                </a:lnTo>
                <a:lnTo>
                  <a:pt x="7798178" y="1817688"/>
                </a:lnTo>
                <a:lnTo>
                  <a:pt x="7213978" y="836613"/>
                </a:lnTo>
                <a:lnTo>
                  <a:pt x="7213978" y="2012951"/>
                </a:lnTo>
                <a:lnTo>
                  <a:pt x="6990140" y="2012951"/>
                </a:lnTo>
                <a:close/>
                <a:moveTo>
                  <a:pt x="6740902" y="23814"/>
                </a:moveTo>
                <a:cubicBezTo>
                  <a:pt x="6779796" y="23814"/>
                  <a:pt x="6807577" y="51681"/>
                  <a:pt x="6807577" y="90693"/>
                </a:cubicBezTo>
                <a:lnTo>
                  <a:pt x="6807577" y="2041324"/>
                </a:lnTo>
                <a:cubicBezTo>
                  <a:pt x="6807577" y="2074763"/>
                  <a:pt x="6779796" y="2108203"/>
                  <a:pt x="6740902" y="2108203"/>
                </a:cubicBezTo>
                <a:cubicBezTo>
                  <a:pt x="6702008" y="2108203"/>
                  <a:pt x="6674227" y="2074763"/>
                  <a:pt x="6674227" y="2041324"/>
                </a:cubicBezTo>
                <a:cubicBezTo>
                  <a:pt x="6674227" y="2041324"/>
                  <a:pt x="6674227" y="2041324"/>
                  <a:pt x="6674227" y="90693"/>
                </a:cubicBezTo>
                <a:cubicBezTo>
                  <a:pt x="6674227" y="51681"/>
                  <a:pt x="6702008" y="23814"/>
                  <a:pt x="6740902" y="23814"/>
                </a:cubicBezTo>
                <a:close/>
                <a:moveTo>
                  <a:pt x="2117122" y="0"/>
                </a:moveTo>
                <a:cubicBezTo>
                  <a:pt x="2117122" y="0"/>
                  <a:pt x="2117122" y="0"/>
                  <a:pt x="2456529" y="0"/>
                </a:cubicBezTo>
                <a:cubicBezTo>
                  <a:pt x="2756988" y="0"/>
                  <a:pt x="3335649" y="0"/>
                  <a:pt x="4426203" y="0"/>
                </a:cubicBezTo>
                <a:cubicBezTo>
                  <a:pt x="4476280" y="0"/>
                  <a:pt x="4515228" y="39029"/>
                  <a:pt x="4515228" y="89209"/>
                </a:cubicBezTo>
                <a:cubicBezTo>
                  <a:pt x="4515228" y="89209"/>
                  <a:pt x="4515228" y="89209"/>
                  <a:pt x="4515228" y="4460463"/>
                </a:cubicBezTo>
                <a:cubicBezTo>
                  <a:pt x="4515228" y="4510643"/>
                  <a:pt x="4476280" y="4549672"/>
                  <a:pt x="4426203" y="4549672"/>
                </a:cubicBezTo>
                <a:cubicBezTo>
                  <a:pt x="4426203" y="4549672"/>
                  <a:pt x="4426203" y="4549672"/>
                  <a:pt x="2634578" y="4549672"/>
                </a:cubicBezTo>
                <a:cubicBezTo>
                  <a:pt x="2634578" y="4549672"/>
                  <a:pt x="2634578" y="4549672"/>
                  <a:pt x="2545554" y="4549672"/>
                </a:cubicBezTo>
                <a:cubicBezTo>
                  <a:pt x="2495477" y="4549672"/>
                  <a:pt x="2456529" y="4588701"/>
                  <a:pt x="2456529" y="4638881"/>
                </a:cubicBezTo>
                <a:cubicBezTo>
                  <a:pt x="2456529" y="4638881"/>
                  <a:pt x="2456529" y="4638881"/>
                  <a:pt x="2456529" y="4739242"/>
                </a:cubicBezTo>
                <a:cubicBezTo>
                  <a:pt x="2456529" y="4739242"/>
                  <a:pt x="2456529" y="4739242"/>
                  <a:pt x="2456529" y="6779904"/>
                </a:cubicBezTo>
                <a:cubicBezTo>
                  <a:pt x="2456529" y="6830084"/>
                  <a:pt x="2417580" y="6869113"/>
                  <a:pt x="2367504" y="6869113"/>
                </a:cubicBezTo>
                <a:cubicBezTo>
                  <a:pt x="2284043" y="6869113"/>
                  <a:pt x="2206146" y="6869113"/>
                  <a:pt x="2117122" y="6869113"/>
                </a:cubicBezTo>
                <a:cubicBezTo>
                  <a:pt x="2005841" y="6869113"/>
                  <a:pt x="1905688" y="6807782"/>
                  <a:pt x="1855611" y="6712997"/>
                </a:cubicBezTo>
                <a:cubicBezTo>
                  <a:pt x="1855611" y="6712997"/>
                  <a:pt x="1855611" y="6712997"/>
                  <a:pt x="41731" y="3590673"/>
                </a:cubicBezTo>
                <a:cubicBezTo>
                  <a:pt x="-13910" y="3490312"/>
                  <a:pt x="-13910" y="3373225"/>
                  <a:pt x="41731" y="3278440"/>
                </a:cubicBezTo>
                <a:cubicBezTo>
                  <a:pt x="41731" y="3278440"/>
                  <a:pt x="41731" y="3278440"/>
                  <a:pt x="1855611" y="150541"/>
                </a:cubicBezTo>
                <a:cubicBezTo>
                  <a:pt x="1905688" y="55756"/>
                  <a:pt x="2005841" y="0"/>
                  <a:pt x="21171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56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20815" y="983732"/>
            <a:ext cx="2274925" cy="1997578"/>
          </a:xfrm>
          <a:custGeom>
            <a:avLst/>
            <a:gdLst>
              <a:gd name="connsiteX0" fmla="*/ 613470 w 2274925"/>
              <a:gd name="connsiteY0" fmla="*/ 0 h 1997578"/>
              <a:gd name="connsiteX1" fmla="*/ 1661456 w 2274925"/>
              <a:gd name="connsiteY1" fmla="*/ 0 h 1997578"/>
              <a:gd name="connsiteX2" fmla="*/ 1738629 w 2274925"/>
              <a:gd name="connsiteY2" fmla="*/ 44814 h 1997578"/>
              <a:gd name="connsiteX3" fmla="*/ 2263182 w 2274925"/>
              <a:gd name="connsiteY3" fmla="*/ 954535 h 1997578"/>
              <a:gd name="connsiteX4" fmla="*/ 2263182 w 2274925"/>
              <a:gd name="connsiteY4" fmla="*/ 1044163 h 1997578"/>
              <a:gd name="connsiteX5" fmla="*/ 1738629 w 2274925"/>
              <a:gd name="connsiteY5" fmla="*/ 1952764 h 1997578"/>
              <a:gd name="connsiteX6" fmla="*/ 1661456 w 2274925"/>
              <a:gd name="connsiteY6" fmla="*/ 1997578 h 1997578"/>
              <a:gd name="connsiteX7" fmla="*/ 613470 w 2274925"/>
              <a:gd name="connsiteY7" fmla="*/ 1997578 h 1997578"/>
              <a:gd name="connsiteX8" fmla="*/ 536297 w 2274925"/>
              <a:gd name="connsiteY8" fmla="*/ 1952764 h 1997578"/>
              <a:gd name="connsiteX9" fmla="*/ 11744 w 2274925"/>
              <a:gd name="connsiteY9" fmla="*/ 1044163 h 1997578"/>
              <a:gd name="connsiteX10" fmla="*/ 11744 w 2274925"/>
              <a:gd name="connsiteY10" fmla="*/ 954535 h 1997578"/>
              <a:gd name="connsiteX11" fmla="*/ 536297 w 2274925"/>
              <a:gd name="connsiteY11" fmla="*/ 44814 h 1997578"/>
              <a:gd name="connsiteX12" fmla="*/ 613470 w 2274925"/>
              <a:gd name="connsiteY12" fmla="*/ 0 h 199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4925" h="1997578">
                <a:moveTo>
                  <a:pt x="613470" y="0"/>
                </a:moveTo>
                <a:cubicBezTo>
                  <a:pt x="1661456" y="0"/>
                  <a:pt x="1661456" y="0"/>
                  <a:pt x="1661456" y="0"/>
                </a:cubicBezTo>
                <a:cubicBezTo>
                  <a:pt x="1693891" y="0"/>
                  <a:pt x="1722971" y="16805"/>
                  <a:pt x="1738629" y="44814"/>
                </a:cubicBezTo>
                <a:cubicBezTo>
                  <a:pt x="2263182" y="954535"/>
                  <a:pt x="2263182" y="954535"/>
                  <a:pt x="2263182" y="954535"/>
                </a:cubicBezTo>
                <a:cubicBezTo>
                  <a:pt x="2278840" y="981424"/>
                  <a:pt x="2278840" y="1016155"/>
                  <a:pt x="2263182" y="1044163"/>
                </a:cubicBezTo>
                <a:cubicBezTo>
                  <a:pt x="1738629" y="1952764"/>
                  <a:pt x="1738629" y="1952764"/>
                  <a:pt x="1738629" y="1952764"/>
                </a:cubicBezTo>
                <a:cubicBezTo>
                  <a:pt x="1722971" y="1980773"/>
                  <a:pt x="1693891" y="1997578"/>
                  <a:pt x="1661456" y="1997578"/>
                </a:cubicBezTo>
                <a:cubicBezTo>
                  <a:pt x="613470" y="1997578"/>
                  <a:pt x="613470" y="1997578"/>
                  <a:pt x="613470" y="1997578"/>
                </a:cubicBezTo>
                <a:cubicBezTo>
                  <a:pt x="581035" y="1997578"/>
                  <a:pt x="551955" y="1980773"/>
                  <a:pt x="536297" y="1952764"/>
                </a:cubicBezTo>
                <a:cubicBezTo>
                  <a:pt x="11744" y="1044163"/>
                  <a:pt x="11744" y="1044163"/>
                  <a:pt x="11744" y="1044163"/>
                </a:cubicBezTo>
                <a:cubicBezTo>
                  <a:pt x="-3914" y="1016155"/>
                  <a:pt x="-3914" y="981424"/>
                  <a:pt x="11744" y="954535"/>
                </a:cubicBezTo>
                <a:cubicBezTo>
                  <a:pt x="536297" y="44814"/>
                  <a:pt x="536297" y="44814"/>
                  <a:pt x="536297" y="44814"/>
                </a:cubicBezTo>
                <a:cubicBezTo>
                  <a:pt x="551955" y="16805"/>
                  <a:pt x="581035" y="0"/>
                  <a:pt x="613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746416" y="3134676"/>
            <a:ext cx="1609557" cy="1413328"/>
          </a:xfrm>
          <a:custGeom>
            <a:avLst/>
            <a:gdLst>
              <a:gd name="connsiteX0" fmla="*/ 434043 w 1609557"/>
              <a:gd name="connsiteY0" fmla="*/ 0 h 1413328"/>
              <a:gd name="connsiteX1" fmla="*/ 1175515 w 1609557"/>
              <a:gd name="connsiteY1" fmla="*/ 0 h 1413328"/>
              <a:gd name="connsiteX2" fmla="*/ 1230117 w 1609557"/>
              <a:gd name="connsiteY2" fmla="*/ 31707 h 1413328"/>
              <a:gd name="connsiteX3" fmla="*/ 1601249 w 1609557"/>
              <a:gd name="connsiteY3" fmla="*/ 675354 h 1413328"/>
              <a:gd name="connsiteX4" fmla="*/ 1601249 w 1609557"/>
              <a:gd name="connsiteY4" fmla="*/ 738767 h 1413328"/>
              <a:gd name="connsiteX5" fmla="*/ 1230117 w 1609557"/>
              <a:gd name="connsiteY5" fmla="*/ 1381621 h 1413328"/>
              <a:gd name="connsiteX6" fmla="*/ 1175515 w 1609557"/>
              <a:gd name="connsiteY6" fmla="*/ 1413328 h 1413328"/>
              <a:gd name="connsiteX7" fmla="*/ 434043 w 1609557"/>
              <a:gd name="connsiteY7" fmla="*/ 1413328 h 1413328"/>
              <a:gd name="connsiteX8" fmla="*/ 379442 w 1609557"/>
              <a:gd name="connsiteY8" fmla="*/ 1381621 h 1413328"/>
              <a:gd name="connsiteX9" fmla="*/ 8310 w 1609557"/>
              <a:gd name="connsiteY9" fmla="*/ 738767 h 1413328"/>
              <a:gd name="connsiteX10" fmla="*/ 8310 w 1609557"/>
              <a:gd name="connsiteY10" fmla="*/ 675354 h 1413328"/>
              <a:gd name="connsiteX11" fmla="*/ 379442 w 1609557"/>
              <a:gd name="connsiteY11" fmla="*/ 31707 h 1413328"/>
              <a:gd name="connsiteX12" fmla="*/ 434043 w 1609557"/>
              <a:gd name="connsiteY12" fmla="*/ 0 h 141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9557" h="1413328">
                <a:moveTo>
                  <a:pt x="434043" y="0"/>
                </a:moveTo>
                <a:cubicBezTo>
                  <a:pt x="1175515" y="0"/>
                  <a:pt x="1175515" y="0"/>
                  <a:pt x="1175515" y="0"/>
                </a:cubicBezTo>
                <a:cubicBezTo>
                  <a:pt x="1198464" y="0"/>
                  <a:pt x="1219038" y="11890"/>
                  <a:pt x="1230117" y="31707"/>
                </a:cubicBezTo>
                <a:cubicBezTo>
                  <a:pt x="1601249" y="675354"/>
                  <a:pt x="1601249" y="675354"/>
                  <a:pt x="1601249" y="675354"/>
                </a:cubicBezTo>
                <a:cubicBezTo>
                  <a:pt x="1612327" y="694378"/>
                  <a:pt x="1612327" y="718951"/>
                  <a:pt x="1601249" y="738767"/>
                </a:cubicBezTo>
                <a:cubicBezTo>
                  <a:pt x="1230117" y="1381621"/>
                  <a:pt x="1230117" y="1381621"/>
                  <a:pt x="1230117" y="1381621"/>
                </a:cubicBezTo>
                <a:cubicBezTo>
                  <a:pt x="1219038" y="1401438"/>
                  <a:pt x="1198464" y="1413328"/>
                  <a:pt x="1175515" y="1413328"/>
                </a:cubicBezTo>
                <a:cubicBezTo>
                  <a:pt x="434043" y="1413328"/>
                  <a:pt x="434043" y="1413328"/>
                  <a:pt x="434043" y="1413328"/>
                </a:cubicBezTo>
                <a:cubicBezTo>
                  <a:pt x="411095" y="1413328"/>
                  <a:pt x="390520" y="1401438"/>
                  <a:pt x="379442" y="1381621"/>
                </a:cubicBezTo>
                <a:cubicBezTo>
                  <a:pt x="8310" y="738767"/>
                  <a:pt x="8310" y="738767"/>
                  <a:pt x="8310" y="738767"/>
                </a:cubicBezTo>
                <a:cubicBezTo>
                  <a:pt x="-2769" y="718951"/>
                  <a:pt x="-2769" y="694378"/>
                  <a:pt x="8310" y="675354"/>
                </a:cubicBezTo>
                <a:cubicBezTo>
                  <a:pt x="379442" y="31707"/>
                  <a:pt x="379442" y="31707"/>
                  <a:pt x="379442" y="31707"/>
                </a:cubicBezTo>
                <a:cubicBezTo>
                  <a:pt x="390520" y="11890"/>
                  <a:pt x="411095" y="0"/>
                  <a:pt x="434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194322" y="1372922"/>
            <a:ext cx="3880485" cy="3407396"/>
          </a:xfrm>
          <a:custGeom>
            <a:avLst/>
            <a:gdLst>
              <a:gd name="connsiteX0" fmla="*/ 1046434 w 3880485"/>
              <a:gd name="connsiteY0" fmla="*/ 0 h 3407396"/>
              <a:gd name="connsiteX1" fmla="*/ 2834052 w 3880485"/>
              <a:gd name="connsiteY1" fmla="*/ 0 h 3407396"/>
              <a:gd name="connsiteX2" fmla="*/ 2965691 w 3880485"/>
              <a:gd name="connsiteY2" fmla="*/ 76442 h 3407396"/>
              <a:gd name="connsiteX3" fmla="*/ 3860454 w 3880485"/>
              <a:gd name="connsiteY3" fmla="*/ 1628212 h 3407396"/>
              <a:gd name="connsiteX4" fmla="*/ 3860454 w 3880485"/>
              <a:gd name="connsiteY4" fmla="*/ 1781096 h 3407396"/>
              <a:gd name="connsiteX5" fmla="*/ 2965691 w 3880485"/>
              <a:gd name="connsiteY5" fmla="*/ 3330954 h 3407396"/>
              <a:gd name="connsiteX6" fmla="*/ 2834052 w 3880485"/>
              <a:gd name="connsiteY6" fmla="*/ 3407396 h 3407396"/>
              <a:gd name="connsiteX7" fmla="*/ 1046434 w 3880485"/>
              <a:gd name="connsiteY7" fmla="*/ 3407396 h 3407396"/>
              <a:gd name="connsiteX8" fmla="*/ 914795 w 3880485"/>
              <a:gd name="connsiteY8" fmla="*/ 3330954 h 3407396"/>
              <a:gd name="connsiteX9" fmla="*/ 20032 w 3880485"/>
              <a:gd name="connsiteY9" fmla="*/ 1781096 h 3407396"/>
              <a:gd name="connsiteX10" fmla="*/ 20032 w 3880485"/>
              <a:gd name="connsiteY10" fmla="*/ 1628212 h 3407396"/>
              <a:gd name="connsiteX11" fmla="*/ 914795 w 3880485"/>
              <a:gd name="connsiteY11" fmla="*/ 76442 h 3407396"/>
              <a:gd name="connsiteX12" fmla="*/ 1046434 w 3880485"/>
              <a:gd name="connsiteY12" fmla="*/ 0 h 34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80485" h="3407396">
                <a:moveTo>
                  <a:pt x="1046434" y="0"/>
                </a:moveTo>
                <a:cubicBezTo>
                  <a:pt x="2834052" y="0"/>
                  <a:pt x="2834052" y="0"/>
                  <a:pt x="2834052" y="0"/>
                </a:cubicBezTo>
                <a:cubicBezTo>
                  <a:pt x="2889379" y="0"/>
                  <a:pt x="2938982" y="28666"/>
                  <a:pt x="2965691" y="76442"/>
                </a:cubicBezTo>
                <a:cubicBezTo>
                  <a:pt x="3860454" y="1628212"/>
                  <a:pt x="3860454" y="1628212"/>
                  <a:pt x="3860454" y="1628212"/>
                </a:cubicBezTo>
                <a:cubicBezTo>
                  <a:pt x="3887163" y="1674077"/>
                  <a:pt x="3887163" y="1733319"/>
                  <a:pt x="3860454" y="1781096"/>
                </a:cubicBezTo>
                <a:cubicBezTo>
                  <a:pt x="2965691" y="3330954"/>
                  <a:pt x="2965691" y="3330954"/>
                  <a:pt x="2965691" y="3330954"/>
                </a:cubicBezTo>
                <a:cubicBezTo>
                  <a:pt x="2938982" y="3378730"/>
                  <a:pt x="2889379" y="3407396"/>
                  <a:pt x="2834052" y="3407396"/>
                </a:cubicBezTo>
                <a:cubicBezTo>
                  <a:pt x="1046434" y="3407396"/>
                  <a:pt x="1046434" y="3407396"/>
                  <a:pt x="1046434" y="3407396"/>
                </a:cubicBezTo>
                <a:cubicBezTo>
                  <a:pt x="991108" y="3407396"/>
                  <a:pt x="941505" y="3378730"/>
                  <a:pt x="914795" y="3330954"/>
                </a:cubicBezTo>
                <a:cubicBezTo>
                  <a:pt x="20032" y="1781096"/>
                  <a:pt x="20032" y="1781096"/>
                  <a:pt x="20032" y="1781096"/>
                </a:cubicBezTo>
                <a:cubicBezTo>
                  <a:pt x="-6677" y="1733319"/>
                  <a:pt x="-6677" y="1674077"/>
                  <a:pt x="20032" y="1628212"/>
                </a:cubicBezTo>
                <a:cubicBezTo>
                  <a:pt x="914795" y="76442"/>
                  <a:pt x="914795" y="76442"/>
                  <a:pt x="914795" y="76442"/>
                </a:cubicBezTo>
                <a:cubicBezTo>
                  <a:pt x="941505" y="28666"/>
                  <a:pt x="991108" y="0"/>
                  <a:pt x="1046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6361" y="2330360"/>
            <a:ext cx="5156265" cy="4527640"/>
          </a:xfrm>
          <a:custGeom>
            <a:avLst/>
            <a:gdLst>
              <a:gd name="connsiteX0" fmla="*/ 1390468 w 5156265"/>
              <a:gd name="connsiteY0" fmla="*/ 0 h 4527640"/>
              <a:gd name="connsiteX1" fmla="*/ 3765798 w 5156265"/>
              <a:gd name="connsiteY1" fmla="*/ 0 h 4527640"/>
              <a:gd name="connsiteX2" fmla="*/ 3940715 w 5156265"/>
              <a:gd name="connsiteY2" fmla="*/ 101574 h 4527640"/>
              <a:gd name="connsiteX3" fmla="*/ 5129648 w 5156265"/>
              <a:gd name="connsiteY3" fmla="*/ 2163516 h 4527640"/>
              <a:gd name="connsiteX4" fmla="*/ 5129648 w 5156265"/>
              <a:gd name="connsiteY4" fmla="*/ 2366663 h 4527640"/>
              <a:gd name="connsiteX5" fmla="*/ 3940715 w 5156265"/>
              <a:gd name="connsiteY5" fmla="*/ 4426067 h 4527640"/>
              <a:gd name="connsiteX6" fmla="*/ 3765798 w 5156265"/>
              <a:gd name="connsiteY6" fmla="*/ 4527640 h 4527640"/>
              <a:gd name="connsiteX7" fmla="*/ 1390468 w 5156265"/>
              <a:gd name="connsiteY7" fmla="*/ 4527640 h 4527640"/>
              <a:gd name="connsiteX8" fmla="*/ 1215551 w 5156265"/>
              <a:gd name="connsiteY8" fmla="*/ 4426067 h 4527640"/>
              <a:gd name="connsiteX9" fmla="*/ 26619 w 5156265"/>
              <a:gd name="connsiteY9" fmla="*/ 2366663 h 4527640"/>
              <a:gd name="connsiteX10" fmla="*/ 26619 w 5156265"/>
              <a:gd name="connsiteY10" fmla="*/ 2163516 h 4527640"/>
              <a:gd name="connsiteX11" fmla="*/ 1215551 w 5156265"/>
              <a:gd name="connsiteY11" fmla="*/ 101574 h 4527640"/>
              <a:gd name="connsiteX12" fmla="*/ 1390468 w 5156265"/>
              <a:gd name="connsiteY12" fmla="*/ 0 h 452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6265" h="4527640">
                <a:moveTo>
                  <a:pt x="1390468" y="0"/>
                </a:moveTo>
                <a:cubicBezTo>
                  <a:pt x="3765798" y="0"/>
                  <a:pt x="3765798" y="0"/>
                  <a:pt x="3765798" y="0"/>
                </a:cubicBezTo>
                <a:cubicBezTo>
                  <a:pt x="3839314" y="0"/>
                  <a:pt x="3905225" y="38090"/>
                  <a:pt x="3940715" y="101574"/>
                </a:cubicBezTo>
                <a:cubicBezTo>
                  <a:pt x="5129648" y="2163516"/>
                  <a:pt x="5129648" y="2163516"/>
                  <a:pt x="5129648" y="2163516"/>
                </a:cubicBezTo>
                <a:cubicBezTo>
                  <a:pt x="5165138" y="2224460"/>
                  <a:pt x="5165138" y="2303180"/>
                  <a:pt x="5129648" y="2366663"/>
                </a:cubicBezTo>
                <a:cubicBezTo>
                  <a:pt x="3940715" y="4426067"/>
                  <a:pt x="3940715" y="4426067"/>
                  <a:pt x="3940715" y="4426067"/>
                </a:cubicBezTo>
                <a:cubicBezTo>
                  <a:pt x="3905225" y="4489550"/>
                  <a:pt x="3839314" y="4527640"/>
                  <a:pt x="3765798" y="4527640"/>
                </a:cubicBezTo>
                <a:cubicBezTo>
                  <a:pt x="1390468" y="4527640"/>
                  <a:pt x="1390468" y="4527640"/>
                  <a:pt x="1390468" y="4527640"/>
                </a:cubicBezTo>
                <a:cubicBezTo>
                  <a:pt x="1316952" y="4527640"/>
                  <a:pt x="1251041" y="4489550"/>
                  <a:pt x="1215551" y="4426067"/>
                </a:cubicBezTo>
                <a:cubicBezTo>
                  <a:pt x="26619" y="2366663"/>
                  <a:pt x="26619" y="2366663"/>
                  <a:pt x="26619" y="2366663"/>
                </a:cubicBezTo>
                <a:cubicBezTo>
                  <a:pt x="-8872" y="2303180"/>
                  <a:pt x="-8872" y="2224460"/>
                  <a:pt x="26619" y="2163516"/>
                </a:cubicBezTo>
                <a:cubicBezTo>
                  <a:pt x="1215551" y="101574"/>
                  <a:pt x="1215551" y="101574"/>
                  <a:pt x="1215551" y="101574"/>
                </a:cubicBezTo>
                <a:cubicBezTo>
                  <a:pt x="1251041" y="38090"/>
                  <a:pt x="1316952" y="0"/>
                  <a:pt x="13904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0862" y="2"/>
            <a:ext cx="5147262" cy="2227939"/>
          </a:xfrm>
          <a:custGeom>
            <a:avLst/>
            <a:gdLst>
              <a:gd name="connsiteX0" fmla="*/ 0 w 5147262"/>
              <a:gd name="connsiteY0" fmla="*/ 0 h 2227939"/>
              <a:gd name="connsiteX1" fmla="*/ 5147262 w 5147262"/>
              <a:gd name="connsiteY1" fmla="*/ 0 h 2227939"/>
              <a:gd name="connsiteX2" fmla="*/ 5145109 w 5147262"/>
              <a:gd name="connsiteY2" fmla="*/ 17009 h 2227939"/>
              <a:gd name="connsiteX3" fmla="*/ 5125145 w 5147262"/>
              <a:gd name="connsiteY3" fmla="*/ 66962 h 2227939"/>
              <a:gd name="connsiteX4" fmla="*/ 3936213 w 5147262"/>
              <a:gd name="connsiteY4" fmla="*/ 2126366 h 2227939"/>
              <a:gd name="connsiteX5" fmla="*/ 3761296 w 5147262"/>
              <a:gd name="connsiteY5" fmla="*/ 2227939 h 2227939"/>
              <a:gd name="connsiteX6" fmla="*/ 1385966 w 5147262"/>
              <a:gd name="connsiteY6" fmla="*/ 2227939 h 2227939"/>
              <a:gd name="connsiteX7" fmla="*/ 1211049 w 5147262"/>
              <a:gd name="connsiteY7" fmla="*/ 2126366 h 2227939"/>
              <a:gd name="connsiteX8" fmla="*/ 22117 w 5147262"/>
              <a:gd name="connsiteY8" fmla="*/ 66962 h 2227939"/>
              <a:gd name="connsiteX9" fmla="*/ 2153 w 5147262"/>
              <a:gd name="connsiteY9" fmla="*/ 17009 h 222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262" h="2227939">
                <a:moveTo>
                  <a:pt x="0" y="0"/>
                </a:moveTo>
                <a:lnTo>
                  <a:pt x="5147262" y="0"/>
                </a:lnTo>
                <a:lnTo>
                  <a:pt x="5145109" y="17009"/>
                </a:lnTo>
                <a:cubicBezTo>
                  <a:pt x="5140672" y="34268"/>
                  <a:pt x="5134018" y="51091"/>
                  <a:pt x="5125145" y="66962"/>
                </a:cubicBezTo>
                <a:cubicBezTo>
                  <a:pt x="3936213" y="2126366"/>
                  <a:pt x="3936213" y="2126366"/>
                  <a:pt x="3936213" y="2126366"/>
                </a:cubicBezTo>
                <a:cubicBezTo>
                  <a:pt x="3900723" y="2189849"/>
                  <a:pt x="3834812" y="2227939"/>
                  <a:pt x="3761296" y="2227939"/>
                </a:cubicBezTo>
                <a:cubicBezTo>
                  <a:pt x="1385966" y="2227939"/>
                  <a:pt x="1385966" y="2227939"/>
                  <a:pt x="1385966" y="2227939"/>
                </a:cubicBezTo>
                <a:cubicBezTo>
                  <a:pt x="1312450" y="2227939"/>
                  <a:pt x="1246539" y="2189849"/>
                  <a:pt x="1211049" y="2126366"/>
                </a:cubicBezTo>
                <a:cubicBezTo>
                  <a:pt x="22117" y="66962"/>
                  <a:pt x="22117" y="66962"/>
                  <a:pt x="22117" y="66962"/>
                </a:cubicBezTo>
                <a:cubicBezTo>
                  <a:pt x="13244" y="51091"/>
                  <a:pt x="6590" y="34268"/>
                  <a:pt x="2153" y="170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259277" cy="6858000"/>
          </a:xfrm>
          <a:custGeom>
            <a:avLst/>
            <a:gdLst>
              <a:gd name="connsiteX0" fmla="*/ 352177 w 7259277"/>
              <a:gd name="connsiteY0" fmla="*/ 4725988 h 6858000"/>
              <a:gd name="connsiteX1" fmla="*/ 784505 w 7259277"/>
              <a:gd name="connsiteY1" fmla="*/ 5476112 h 6858000"/>
              <a:gd name="connsiteX2" fmla="*/ 961554 w 7259277"/>
              <a:gd name="connsiteY2" fmla="*/ 5579151 h 6858000"/>
              <a:gd name="connsiteX3" fmla="*/ 2756745 w 7259277"/>
              <a:gd name="connsiteY3" fmla="*/ 5579151 h 6858000"/>
              <a:gd name="connsiteX4" fmla="*/ 3106724 w 7259277"/>
              <a:gd name="connsiteY4" fmla="*/ 6189141 h 6858000"/>
              <a:gd name="connsiteX5" fmla="*/ 3106724 w 7259277"/>
              <a:gd name="connsiteY5" fmla="*/ 6271572 h 6858000"/>
              <a:gd name="connsiteX6" fmla="*/ 2825753 w 7259277"/>
              <a:gd name="connsiteY6" fmla="*/ 6757740 h 6858000"/>
              <a:gd name="connsiteX7" fmla="*/ 2767810 w 7259277"/>
              <a:gd name="connsiteY7" fmla="*/ 6858000 h 6858000"/>
              <a:gd name="connsiteX8" fmla="*/ 0 w 7259277"/>
              <a:gd name="connsiteY8" fmla="*/ 6858000 h 6858000"/>
              <a:gd name="connsiteX9" fmla="*/ 0 w 7259277"/>
              <a:gd name="connsiteY9" fmla="*/ 5336470 h 6858000"/>
              <a:gd name="connsiteX10" fmla="*/ 15121 w 7259277"/>
              <a:gd name="connsiteY10" fmla="*/ 5310258 h 6858000"/>
              <a:gd name="connsiteX11" fmla="*/ 352177 w 7259277"/>
              <a:gd name="connsiteY11" fmla="*/ 4725988 h 6858000"/>
              <a:gd name="connsiteX12" fmla="*/ 0 w 7259277"/>
              <a:gd name="connsiteY12" fmla="*/ 0 h 6858000"/>
              <a:gd name="connsiteX13" fmla="*/ 6242963 w 7259277"/>
              <a:gd name="connsiteY13" fmla="*/ 0 h 6858000"/>
              <a:gd name="connsiteX14" fmla="*/ 6287089 w 7259277"/>
              <a:gd name="connsiteY14" fmla="*/ 76600 h 6858000"/>
              <a:gd name="connsiteX15" fmla="*/ 7246929 w 7259277"/>
              <a:gd name="connsiteY15" fmla="*/ 1742815 h 6858000"/>
              <a:gd name="connsiteX16" fmla="*/ 7246929 w 7259277"/>
              <a:gd name="connsiteY16" fmla="*/ 1825244 h 6858000"/>
              <a:gd name="connsiteX17" fmla="*/ 5176626 w 7259277"/>
              <a:gd name="connsiteY17" fmla="*/ 5415024 h 6858000"/>
              <a:gd name="connsiteX18" fmla="*/ 5106655 w 7259277"/>
              <a:gd name="connsiteY18" fmla="*/ 5456238 h 6858000"/>
              <a:gd name="connsiteX19" fmla="*/ 961931 w 7259277"/>
              <a:gd name="connsiteY19" fmla="*/ 5456238 h 6858000"/>
              <a:gd name="connsiteX20" fmla="*/ 891961 w 7259277"/>
              <a:gd name="connsiteY20" fmla="*/ 5415024 h 6858000"/>
              <a:gd name="connsiteX21" fmla="*/ 18552 w 7259277"/>
              <a:gd name="connsiteY21" fmla="*/ 3900586 h 6858000"/>
              <a:gd name="connsiteX22" fmla="*/ 0 w 7259277"/>
              <a:gd name="connsiteY22" fmla="*/ 38684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59277" h="6858000">
                <a:moveTo>
                  <a:pt x="352177" y="4725988"/>
                </a:moveTo>
                <a:cubicBezTo>
                  <a:pt x="352177" y="4725988"/>
                  <a:pt x="352177" y="4725988"/>
                  <a:pt x="784505" y="5476112"/>
                </a:cubicBezTo>
                <a:cubicBezTo>
                  <a:pt x="821562" y="5542057"/>
                  <a:pt x="887441" y="5579151"/>
                  <a:pt x="961554" y="5579151"/>
                </a:cubicBezTo>
                <a:cubicBezTo>
                  <a:pt x="961554" y="5579151"/>
                  <a:pt x="961554" y="5579151"/>
                  <a:pt x="2756745" y="5579151"/>
                </a:cubicBezTo>
                <a:lnTo>
                  <a:pt x="3106724" y="6189141"/>
                </a:lnTo>
                <a:cubicBezTo>
                  <a:pt x="3123194" y="6213870"/>
                  <a:pt x="3123194" y="6242721"/>
                  <a:pt x="3106724" y="6271572"/>
                </a:cubicBezTo>
                <a:cubicBezTo>
                  <a:pt x="3106724" y="6271572"/>
                  <a:pt x="3106724" y="6271572"/>
                  <a:pt x="2825753" y="6757740"/>
                </a:cubicBezTo>
                <a:lnTo>
                  <a:pt x="2767810" y="6858000"/>
                </a:lnTo>
                <a:lnTo>
                  <a:pt x="0" y="6858000"/>
                </a:lnTo>
                <a:lnTo>
                  <a:pt x="0" y="5336470"/>
                </a:lnTo>
                <a:lnTo>
                  <a:pt x="15121" y="5310258"/>
                </a:lnTo>
                <a:cubicBezTo>
                  <a:pt x="109013" y="5147502"/>
                  <a:pt x="220291" y="4954606"/>
                  <a:pt x="352177" y="4725988"/>
                </a:cubicBezTo>
                <a:close/>
                <a:moveTo>
                  <a:pt x="0" y="0"/>
                </a:moveTo>
                <a:lnTo>
                  <a:pt x="6242963" y="0"/>
                </a:lnTo>
                <a:lnTo>
                  <a:pt x="6287089" y="76600"/>
                </a:lnTo>
                <a:cubicBezTo>
                  <a:pt x="6543350" y="521451"/>
                  <a:pt x="6858747" y="1068959"/>
                  <a:pt x="7246929" y="1742815"/>
                </a:cubicBezTo>
                <a:cubicBezTo>
                  <a:pt x="7263393" y="1767544"/>
                  <a:pt x="7263393" y="1796394"/>
                  <a:pt x="7246929" y="1825244"/>
                </a:cubicBezTo>
                <a:cubicBezTo>
                  <a:pt x="7246929" y="1825244"/>
                  <a:pt x="7246929" y="1825244"/>
                  <a:pt x="5176626" y="5415024"/>
                </a:cubicBezTo>
                <a:cubicBezTo>
                  <a:pt x="5160163" y="5439752"/>
                  <a:pt x="5135467" y="5456238"/>
                  <a:pt x="5106655" y="5456238"/>
                </a:cubicBezTo>
                <a:cubicBezTo>
                  <a:pt x="5106655" y="5456238"/>
                  <a:pt x="5106655" y="5456238"/>
                  <a:pt x="961931" y="5456238"/>
                </a:cubicBezTo>
                <a:cubicBezTo>
                  <a:pt x="933120" y="5456238"/>
                  <a:pt x="904308" y="5439752"/>
                  <a:pt x="891961" y="5415024"/>
                </a:cubicBezTo>
                <a:cubicBezTo>
                  <a:pt x="891961" y="5415024"/>
                  <a:pt x="891961" y="5415024"/>
                  <a:pt x="18552" y="3900586"/>
                </a:cubicBezTo>
                <a:lnTo>
                  <a:pt x="0" y="38684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74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45915" y="838093"/>
            <a:ext cx="6167678" cy="5415752"/>
          </a:xfrm>
          <a:custGeom>
            <a:avLst/>
            <a:gdLst>
              <a:gd name="connsiteX0" fmla="*/ 1663211 w 6167678"/>
              <a:gd name="connsiteY0" fmla="*/ 0 h 5415752"/>
              <a:gd name="connsiteX1" fmla="*/ 4504467 w 6167678"/>
              <a:gd name="connsiteY1" fmla="*/ 0 h 5415752"/>
              <a:gd name="connsiteX2" fmla="*/ 4713695 w 6167678"/>
              <a:gd name="connsiteY2" fmla="*/ 121498 h 5415752"/>
              <a:gd name="connsiteX3" fmla="*/ 6135839 w 6167678"/>
              <a:gd name="connsiteY3" fmla="*/ 2587897 h 5415752"/>
              <a:gd name="connsiteX4" fmla="*/ 6135839 w 6167678"/>
              <a:gd name="connsiteY4" fmla="*/ 2830892 h 5415752"/>
              <a:gd name="connsiteX5" fmla="*/ 4713695 w 6167678"/>
              <a:gd name="connsiteY5" fmla="*/ 5294255 h 5415752"/>
              <a:gd name="connsiteX6" fmla="*/ 4504467 w 6167678"/>
              <a:gd name="connsiteY6" fmla="*/ 5415752 h 5415752"/>
              <a:gd name="connsiteX7" fmla="*/ 1663211 w 6167678"/>
              <a:gd name="connsiteY7" fmla="*/ 5415752 h 5415752"/>
              <a:gd name="connsiteX8" fmla="*/ 1453983 w 6167678"/>
              <a:gd name="connsiteY8" fmla="*/ 5294255 h 5415752"/>
              <a:gd name="connsiteX9" fmla="*/ 31839 w 6167678"/>
              <a:gd name="connsiteY9" fmla="*/ 2830892 h 5415752"/>
              <a:gd name="connsiteX10" fmla="*/ 31839 w 6167678"/>
              <a:gd name="connsiteY10" fmla="*/ 2587897 h 5415752"/>
              <a:gd name="connsiteX11" fmla="*/ 1453983 w 6167678"/>
              <a:gd name="connsiteY11" fmla="*/ 121498 h 5415752"/>
              <a:gd name="connsiteX12" fmla="*/ 1663211 w 6167678"/>
              <a:gd name="connsiteY12" fmla="*/ 0 h 541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7678" h="5415752">
                <a:moveTo>
                  <a:pt x="1663211" y="0"/>
                </a:moveTo>
                <a:cubicBezTo>
                  <a:pt x="1663211" y="0"/>
                  <a:pt x="1663211" y="0"/>
                  <a:pt x="4504467" y="0"/>
                </a:cubicBezTo>
                <a:cubicBezTo>
                  <a:pt x="4592404" y="0"/>
                  <a:pt x="4671243" y="45562"/>
                  <a:pt x="4713695" y="121498"/>
                </a:cubicBezTo>
                <a:cubicBezTo>
                  <a:pt x="4713695" y="121498"/>
                  <a:pt x="4713695" y="121498"/>
                  <a:pt x="6135839" y="2587897"/>
                </a:cubicBezTo>
                <a:cubicBezTo>
                  <a:pt x="6178291" y="2660796"/>
                  <a:pt x="6178291" y="2754956"/>
                  <a:pt x="6135839" y="2830892"/>
                </a:cubicBezTo>
                <a:cubicBezTo>
                  <a:pt x="6135839" y="2830892"/>
                  <a:pt x="6135839" y="2830892"/>
                  <a:pt x="4713695" y="5294255"/>
                </a:cubicBezTo>
                <a:cubicBezTo>
                  <a:pt x="4671243" y="5370191"/>
                  <a:pt x="4592404" y="5415752"/>
                  <a:pt x="4504467" y="5415752"/>
                </a:cubicBezTo>
                <a:cubicBezTo>
                  <a:pt x="4504467" y="5415752"/>
                  <a:pt x="4504467" y="5415752"/>
                  <a:pt x="1663211" y="5415752"/>
                </a:cubicBezTo>
                <a:cubicBezTo>
                  <a:pt x="1575275" y="5415752"/>
                  <a:pt x="1496435" y="5370191"/>
                  <a:pt x="1453983" y="5294255"/>
                </a:cubicBezTo>
                <a:cubicBezTo>
                  <a:pt x="1453983" y="5294255"/>
                  <a:pt x="1453983" y="5294255"/>
                  <a:pt x="31839" y="2830892"/>
                </a:cubicBezTo>
                <a:cubicBezTo>
                  <a:pt x="-10613" y="2754956"/>
                  <a:pt x="-10613" y="2660796"/>
                  <a:pt x="31839" y="2587897"/>
                </a:cubicBezTo>
                <a:cubicBezTo>
                  <a:pt x="31839" y="2587897"/>
                  <a:pt x="31839" y="2587897"/>
                  <a:pt x="1453983" y="121498"/>
                </a:cubicBezTo>
                <a:cubicBezTo>
                  <a:pt x="1496435" y="45562"/>
                  <a:pt x="1575275" y="0"/>
                  <a:pt x="16632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9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241280" y="457331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10241280" y="2589390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241280" y="60546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389584" y="-821956"/>
            <a:ext cx="4363874" cy="3831856"/>
          </a:xfrm>
          <a:custGeom>
            <a:avLst/>
            <a:gdLst>
              <a:gd name="connsiteX0" fmla="*/ 1176787 w 4363874"/>
              <a:gd name="connsiteY0" fmla="*/ 0 h 3831856"/>
              <a:gd name="connsiteX1" fmla="*/ 3187087 w 4363874"/>
              <a:gd name="connsiteY1" fmla="*/ 0 h 3831856"/>
              <a:gd name="connsiteX2" fmla="*/ 3335124 w 4363874"/>
              <a:gd name="connsiteY2" fmla="*/ 85964 h 3831856"/>
              <a:gd name="connsiteX3" fmla="*/ 4341347 w 4363874"/>
              <a:gd name="connsiteY3" fmla="*/ 1831038 h 3831856"/>
              <a:gd name="connsiteX4" fmla="*/ 4341347 w 4363874"/>
              <a:gd name="connsiteY4" fmla="*/ 2002967 h 3831856"/>
              <a:gd name="connsiteX5" fmla="*/ 3335124 w 4363874"/>
              <a:gd name="connsiteY5" fmla="*/ 3745892 h 3831856"/>
              <a:gd name="connsiteX6" fmla="*/ 3187087 w 4363874"/>
              <a:gd name="connsiteY6" fmla="*/ 3831856 h 3831856"/>
              <a:gd name="connsiteX7" fmla="*/ 1176787 w 4363874"/>
              <a:gd name="connsiteY7" fmla="*/ 3831856 h 3831856"/>
              <a:gd name="connsiteX8" fmla="*/ 1028750 w 4363874"/>
              <a:gd name="connsiteY8" fmla="*/ 3745892 h 3831856"/>
              <a:gd name="connsiteX9" fmla="*/ 22528 w 4363874"/>
              <a:gd name="connsiteY9" fmla="*/ 2002967 h 3831856"/>
              <a:gd name="connsiteX10" fmla="*/ 22528 w 4363874"/>
              <a:gd name="connsiteY10" fmla="*/ 1831038 h 3831856"/>
              <a:gd name="connsiteX11" fmla="*/ 1028750 w 4363874"/>
              <a:gd name="connsiteY11" fmla="*/ 85964 h 3831856"/>
              <a:gd name="connsiteX12" fmla="*/ 1176787 w 4363874"/>
              <a:gd name="connsiteY12" fmla="*/ 0 h 383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63874" h="3831856">
                <a:moveTo>
                  <a:pt x="1176787" y="0"/>
                </a:moveTo>
                <a:cubicBezTo>
                  <a:pt x="1176787" y="0"/>
                  <a:pt x="1176787" y="0"/>
                  <a:pt x="3187087" y="0"/>
                </a:cubicBezTo>
                <a:cubicBezTo>
                  <a:pt x="3249305" y="0"/>
                  <a:pt x="3305088" y="32237"/>
                  <a:pt x="3335124" y="85964"/>
                </a:cubicBezTo>
                <a:cubicBezTo>
                  <a:pt x="3335124" y="85964"/>
                  <a:pt x="3335124" y="85964"/>
                  <a:pt x="4341347" y="1831038"/>
                </a:cubicBezTo>
                <a:cubicBezTo>
                  <a:pt x="4371383" y="1882617"/>
                  <a:pt x="4371383" y="1949239"/>
                  <a:pt x="4341347" y="2002967"/>
                </a:cubicBezTo>
                <a:cubicBezTo>
                  <a:pt x="4341347" y="2002967"/>
                  <a:pt x="4341347" y="2002967"/>
                  <a:pt x="3335124" y="3745892"/>
                </a:cubicBezTo>
                <a:cubicBezTo>
                  <a:pt x="3305088" y="3799620"/>
                  <a:pt x="3249305" y="3831856"/>
                  <a:pt x="3187087" y="3831856"/>
                </a:cubicBezTo>
                <a:cubicBezTo>
                  <a:pt x="3187087" y="3831856"/>
                  <a:pt x="3187087" y="3831856"/>
                  <a:pt x="1176787" y="3831856"/>
                </a:cubicBezTo>
                <a:cubicBezTo>
                  <a:pt x="1114569" y="3831856"/>
                  <a:pt x="1058787" y="3799620"/>
                  <a:pt x="1028750" y="3745892"/>
                </a:cubicBezTo>
                <a:cubicBezTo>
                  <a:pt x="1028750" y="3745892"/>
                  <a:pt x="1028750" y="3745892"/>
                  <a:pt x="22528" y="2002967"/>
                </a:cubicBezTo>
                <a:cubicBezTo>
                  <a:pt x="-7509" y="1949239"/>
                  <a:pt x="-7509" y="1882617"/>
                  <a:pt x="22528" y="1831038"/>
                </a:cubicBezTo>
                <a:cubicBezTo>
                  <a:pt x="22528" y="1831038"/>
                  <a:pt x="22528" y="1831038"/>
                  <a:pt x="1028750" y="85964"/>
                </a:cubicBezTo>
                <a:cubicBezTo>
                  <a:pt x="1058787" y="32237"/>
                  <a:pt x="1114569" y="0"/>
                  <a:pt x="1176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05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7131207" y="543694"/>
            <a:ext cx="1553782" cy="3495587"/>
          </a:xfrm>
          <a:custGeom>
            <a:avLst/>
            <a:gdLst>
              <a:gd name="connsiteX0" fmla="*/ 0 w 1553782"/>
              <a:gd name="connsiteY0" fmla="*/ 0 h 3495587"/>
              <a:gd name="connsiteX1" fmla="*/ 761520 w 1553782"/>
              <a:gd name="connsiteY1" fmla="*/ 0 h 3495587"/>
              <a:gd name="connsiteX2" fmla="*/ 800406 w 1553782"/>
              <a:gd name="connsiteY2" fmla="*/ 67439 h 3495587"/>
              <a:gd name="connsiteX3" fmla="*/ 1529419 w 1553782"/>
              <a:gd name="connsiteY3" fmla="*/ 1331752 h 3495587"/>
              <a:gd name="connsiteX4" fmla="*/ 1529419 w 1553782"/>
              <a:gd name="connsiteY4" fmla="*/ 1517688 h 3495587"/>
              <a:gd name="connsiteX5" fmla="*/ 441213 w 1553782"/>
              <a:gd name="connsiteY5" fmla="*/ 3402619 h 3495587"/>
              <a:gd name="connsiteX6" fmla="*/ 281115 w 1553782"/>
              <a:gd name="connsiteY6" fmla="*/ 3495587 h 3495587"/>
              <a:gd name="connsiteX7" fmla="*/ 83597 w 1553782"/>
              <a:gd name="connsiteY7" fmla="*/ 3495587 h 3495587"/>
              <a:gd name="connsiteX8" fmla="*/ 0 w 1553782"/>
              <a:gd name="connsiteY8" fmla="*/ 3495587 h 34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3782" h="3495587">
                <a:moveTo>
                  <a:pt x="0" y="0"/>
                </a:moveTo>
                <a:lnTo>
                  <a:pt x="761520" y="0"/>
                </a:lnTo>
                <a:lnTo>
                  <a:pt x="800406" y="67439"/>
                </a:lnTo>
                <a:cubicBezTo>
                  <a:pt x="1529419" y="1331752"/>
                  <a:pt x="1529419" y="1331752"/>
                  <a:pt x="1529419" y="1331752"/>
                </a:cubicBezTo>
                <a:cubicBezTo>
                  <a:pt x="1561903" y="1387533"/>
                  <a:pt x="1561903" y="1459583"/>
                  <a:pt x="1529419" y="1517688"/>
                </a:cubicBezTo>
                <a:cubicBezTo>
                  <a:pt x="441213" y="3402619"/>
                  <a:pt x="441213" y="3402619"/>
                  <a:pt x="441213" y="3402619"/>
                </a:cubicBezTo>
                <a:cubicBezTo>
                  <a:pt x="408729" y="3460724"/>
                  <a:pt x="348402" y="3495587"/>
                  <a:pt x="281115" y="3495587"/>
                </a:cubicBezTo>
                <a:cubicBezTo>
                  <a:pt x="213174" y="3495587"/>
                  <a:pt x="147357" y="3495587"/>
                  <a:pt x="83597" y="3495587"/>
                </a:cubicBezTo>
                <a:lnTo>
                  <a:pt x="0" y="34955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850295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850295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3580168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3580168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310040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4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51510" cy="6858000"/>
          </a:xfrm>
          <a:custGeom>
            <a:avLst/>
            <a:gdLst>
              <a:gd name="connsiteX0" fmla="*/ 0 w 3951510"/>
              <a:gd name="connsiteY0" fmla="*/ 0 h 6858000"/>
              <a:gd name="connsiteX1" fmla="*/ 3951510 w 3951510"/>
              <a:gd name="connsiteY1" fmla="*/ 0 h 6858000"/>
              <a:gd name="connsiteX2" fmla="*/ 3951510 w 3951510"/>
              <a:gd name="connsiteY2" fmla="*/ 6858000 h 6858000"/>
              <a:gd name="connsiteX3" fmla="*/ 0 w 39515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1510" h="6858000">
                <a:moveTo>
                  <a:pt x="0" y="0"/>
                </a:moveTo>
                <a:lnTo>
                  <a:pt x="3951510" y="0"/>
                </a:lnTo>
                <a:lnTo>
                  <a:pt x="39515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54"/>
          <p:cNvSpPr>
            <a:spLocks noGrp="1"/>
          </p:cNvSpPr>
          <p:nvPr>
            <p:ph type="pic" sz="quarter" idx="12"/>
          </p:nvPr>
        </p:nvSpPr>
        <p:spPr>
          <a:xfrm>
            <a:off x="4276209" y="1218217"/>
            <a:ext cx="7227372" cy="4515230"/>
          </a:xfrm>
        </p:spPr>
      </p:sp>
    </p:spTree>
    <p:extLst>
      <p:ext uri="{BB962C8B-B14F-4D97-AF65-F5344CB8AC3E}">
        <p14:creationId xmlns:p14="http://schemas.microsoft.com/office/powerpoint/2010/main" val="589760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 rot="19680000">
            <a:off x="-824838" y="1233333"/>
            <a:ext cx="3448852" cy="6067734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46685 w 3441281"/>
              <a:gd name="connsiteY0" fmla="*/ 0 h 6032397"/>
              <a:gd name="connsiteX1" fmla="*/ 3441281 w 3441281"/>
              <a:gd name="connsiteY1" fmla="*/ 11 h 6032397"/>
              <a:gd name="connsiteX2" fmla="*/ 3411626 w 3441281"/>
              <a:gd name="connsiteY2" fmla="*/ 6032397 h 6032397"/>
              <a:gd name="connsiteX3" fmla="*/ 0 w 3441281"/>
              <a:gd name="connsiteY3" fmla="*/ 6007384 h 6032397"/>
              <a:gd name="connsiteX4" fmla="*/ 46685 w 3441281"/>
              <a:gd name="connsiteY4" fmla="*/ 0 h 6032397"/>
              <a:gd name="connsiteX0" fmla="*/ 54256 w 3448852"/>
              <a:gd name="connsiteY0" fmla="*/ 0 h 6032397"/>
              <a:gd name="connsiteX1" fmla="*/ 3448852 w 3448852"/>
              <a:gd name="connsiteY1" fmla="*/ 11 h 6032397"/>
              <a:gd name="connsiteX2" fmla="*/ 3419197 w 3448852"/>
              <a:gd name="connsiteY2" fmla="*/ 6032397 h 6032397"/>
              <a:gd name="connsiteX3" fmla="*/ 0 w 3448852"/>
              <a:gd name="connsiteY3" fmla="*/ 6019500 h 6032397"/>
              <a:gd name="connsiteX4" fmla="*/ 54256 w 3448852"/>
              <a:gd name="connsiteY4" fmla="*/ 0 h 6032397"/>
              <a:gd name="connsiteX0" fmla="*/ 42642 w 3448852"/>
              <a:gd name="connsiteY0" fmla="*/ 0 h 6067734"/>
              <a:gd name="connsiteX1" fmla="*/ 3448852 w 3448852"/>
              <a:gd name="connsiteY1" fmla="*/ 35348 h 6067734"/>
              <a:gd name="connsiteX2" fmla="*/ 3419197 w 3448852"/>
              <a:gd name="connsiteY2" fmla="*/ 6067734 h 6067734"/>
              <a:gd name="connsiteX3" fmla="*/ 0 w 3448852"/>
              <a:gd name="connsiteY3" fmla="*/ 6054837 h 6067734"/>
              <a:gd name="connsiteX4" fmla="*/ 42642 w 3448852"/>
              <a:gd name="connsiteY4" fmla="*/ 0 h 606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852" h="6067734">
                <a:moveTo>
                  <a:pt x="42642" y="0"/>
                </a:moveTo>
                <a:lnTo>
                  <a:pt x="3448852" y="35348"/>
                </a:lnTo>
                <a:lnTo>
                  <a:pt x="3419197" y="6067734"/>
                </a:lnTo>
                <a:lnTo>
                  <a:pt x="0" y="6054837"/>
                </a:lnTo>
                <a:cubicBezTo>
                  <a:pt x="8156" y="4040261"/>
                  <a:pt x="34486" y="2014576"/>
                  <a:pt x="42642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 rot="19680000">
            <a:off x="2848413" y="-1129367"/>
            <a:ext cx="3451376" cy="6070763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10332 w 3419065"/>
              <a:gd name="connsiteY0" fmla="*/ 0 h 6075026"/>
              <a:gd name="connsiteX1" fmla="*/ 3419065 w 3419065"/>
              <a:gd name="connsiteY1" fmla="*/ 31309 h 6075026"/>
              <a:gd name="connsiteX2" fmla="*/ 3389410 w 3419065"/>
              <a:gd name="connsiteY2" fmla="*/ 6063695 h 6075026"/>
              <a:gd name="connsiteX3" fmla="*/ 0 w 3419065"/>
              <a:gd name="connsiteY3" fmla="*/ 6075026 h 6075026"/>
              <a:gd name="connsiteX4" fmla="*/ 10332 w 3419065"/>
              <a:gd name="connsiteY4" fmla="*/ 0 h 6075026"/>
              <a:gd name="connsiteX0" fmla="*/ 42643 w 3451376"/>
              <a:gd name="connsiteY0" fmla="*/ 0 h 6063695"/>
              <a:gd name="connsiteX1" fmla="*/ 3451376 w 3451376"/>
              <a:gd name="connsiteY1" fmla="*/ 31309 h 6063695"/>
              <a:gd name="connsiteX2" fmla="*/ 3421721 w 3451376"/>
              <a:gd name="connsiteY2" fmla="*/ 6063695 h 6063695"/>
              <a:gd name="connsiteX3" fmla="*/ 0 w 3451376"/>
              <a:gd name="connsiteY3" fmla="*/ 6054836 h 6063695"/>
              <a:gd name="connsiteX4" fmla="*/ 42643 w 3451376"/>
              <a:gd name="connsiteY4" fmla="*/ 0 h 6063695"/>
              <a:gd name="connsiteX0" fmla="*/ 42643 w 3451376"/>
              <a:gd name="connsiteY0" fmla="*/ 0 h 6079850"/>
              <a:gd name="connsiteX1" fmla="*/ 3451376 w 3451376"/>
              <a:gd name="connsiteY1" fmla="*/ 31309 h 6079850"/>
              <a:gd name="connsiteX2" fmla="*/ 3411626 w 3451376"/>
              <a:gd name="connsiteY2" fmla="*/ 6079850 h 6079850"/>
              <a:gd name="connsiteX3" fmla="*/ 0 w 3451376"/>
              <a:gd name="connsiteY3" fmla="*/ 6054836 h 6079850"/>
              <a:gd name="connsiteX4" fmla="*/ 42643 w 3451376"/>
              <a:gd name="connsiteY4" fmla="*/ 0 h 6079850"/>
              <a:gd name="connsiteX0" fmla="*/ 42643 w 3451376"/>
              <a:gd name="connsiteY0" fmla="*/ 0 h 6070763"/>
              <a:gd name="connsiteX1" fmla="*/ 3451376 w 3451376"/>
              <a:gd name="connsiteY1" fmla="*/ 31309 h 6070763"/>
              <a:gd name="connsiteX2" fmla="*/ 3406072 w 3451376"/>
              <a:gd name="connsiteY2" fmla="*/ 6070763 h 6070763"/>
              <a:gd name="connsiteX3" fmla="*/ 0 w 3451376"/>
              <a:gd name="connsiteY3" fmla="*/ 6054836 h 6070763"/>
              <a:gd name="connsiteX4" fmla="*/ 42643 w 3451376"/>
              <a:gd name="connsiteY4" fmla="*/ 0 h 607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76" h="6070763">
                <a:moveTo>
                  <a:pt x="42643" y="0"/>
                </a:moveTo>
                <a:lnTo>
                  <a:pt x="3451376" y="31309"/>
                </a:lnTo>
                <a:lnTo>
                  <a:pt x="3406072" y="6070763"/>
                </a:lnTo>
                <a:lnTo>
                  <a:pt x="0" y="6054836"/>
                </a:lnTo>
                <a:cubicBezTo>
                  <a:pt x="8156" y="4040260"/>
                  <a:pt x="34487" y="2014576"/>
                  <a:pt x="42643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41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562032" cy="6858000"/>
          </a:xfrm>
          <a:custGeom>
            <a:avLst/>
            <a:gdLst>
              <a:gd name="connsiteX0" fmla="*/ 0 w 6562032"/>
              <a:gd name="connsiteY0" fmla="*/ 0 h 6858000"/>
              <a:gd name="connsiteX1" fmla="*/ 6562032 w 6562032"/>
              <a:gd name="connsiteY1" fmla="*/ 0 h 6858000"/>
              <a:gd name="connsiteX2" fmla="*/ 6542118 w 6562032"/>
              <a:gd name="connsiteY2" fmla="*/ 34536 h 6858000"/>
              <a:gd name="connsiteX3" fmla="*/ 4169585 w 6562032"/>
              <a:gd name="connsiteY3" fmla="*/ 4149175 h 6858000"/>
              <a:gd name="connsiteX4" fmla="*/ 4169585 w 6562032"/>
              <a:gd name="connsiteY4" fmla="*/ 4787906 h 6858000"/>
              <a:gd name="connsiteX5" fmla="*/ 5266918 w 6562032"/>
              <a:gd name="connsiteY5" fmla="*/ 6688646 h 6858000"/>
              <a:gd name="connsiteX6" fmla="*/ 5364690 w 6562032"/>
              <a:gd name="connsiteY6" fmla="*/ 6858000 h 6858000"/>
              <a:gd name="connsiteX7" fmla="*/ 0 w 65620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2032" h="6858000">
                <a:moveTo>
                  <a:pt x="0" y="0"/>
                </a:moveTo>
                <a:lnTo>
                  <a:pt x="6562032" y="0"/>
                </a:lnTo>
                <a:lnTo>
                  <a:pt x="6542118" y="34536"/>
                </a:lnTo>
                <a:cubicBezTo>
                  <a:pt x="4169585" y="4149175"/>
                  <a:pt x="4169585" y="4149175"/>
                  <a:pt x="4169585" y="4149175"/>
                </a:cubicBezTo>
                <a:cubicBezTo>
                  <a:pt x="4057996" y="4340794"/>
                  <a:pt x="4057996" y="4588302"/>
                  <a:pt x="4169585" y="4787906"/>
                </a:cubicBezTo>
                <a:cubicBezTo>
                  <a:pt x="4578452" y="5496123"/>
                  <a:pt x="4942599" y="6126879"/>
                  <a:pt x="5266918" y="6688646"/>
                </a:cubicBezTo>
                <a:lnTo>
                  <a:pt x="536469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06106" cy="6858000"/>
          </a:xfrm>
          <a:custGeom>
            <a:avLst/>
            <a:gdLst>
              <a:gd name="connsiteX0" fmla="*/ 0 w 8106106"/>
              <a:gd name="connsiteY0" fmla="*/ 0 h 6858000"/>
              <a:gd name="connsiteX1" fmla="*/ 5629968 w 8106106"/>
              <a:gd name="connsiteY1" fmla="*/ 0 h 6858000"/>
              <a:gd name="connsiteX2" fmla="*/ 5649882 w 8106106"/>
              <a:gd name="connsiteY2" fmla="*/ 34536 h 6858000"/>
              <a:gd name="connsiteX3" fmla="*/ 8022415 w 8106106"/>
              <a:gd name="connsiteY3" fmla="*/ 4149175 h 6858000"/>
              <a:gd name="connsiteX4" fmla="*/ 8022415 w 8106106"/>
              <a:gd name="connsiteY4" fmla="*/ 4787906 h 6858000"/>
              <a:gd name="connsiteX5" fmla="*/ 6925082 w 8106106"/>
              <a:gd name="connsiteY5" fmla="*/ 6688646 h 6858000"/>
              <a:gd name="connsiteX6" fmla="*/ 6827311 w 8106106"/>
              <a:gd name="connsiteY6" fmla="*/ 6858000 h 6858000"/>
              <a:gd name="connsiteX7" fmla="*/ 0 w 81061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06106" h="6858000">
                <a:moveTo>
                  <a:pt x="0" y="0"/>
                </a:moveTo>
                <a:lnTo>
                  <a:pt x="5629968" y="0"/>
                </a:lnTo>
                <a:lnTo>
                  <a:pt x="5649882" y="34536"/>
                </a:lnTo>
                <a:cubicBezTo>
                  <a:pt x="8022415" y="4149175"/>
                  <a:pt x="8022415" y="4149175"/>
                  <a:pt x="8022415" y="4149175"/>
                </a:cubicBezTo>
                <a:cubicBezTo>
                  <a:pt x="8134004" y="4340794"/>
                  <a:pt x="8134004" y="4588302"/>
                  <a:pt x="8022415" y="4787906"/>
                </a:cubicBezTo>
                <a:cubicBezTo>
                  <a:pt x="7613548" y="5496123"/>
                  <a:pt x="7249401" y="6126879"/>
                  <a:pt x="6925082" y="6688646"/>
                </a:cubicBezTo>
                <a:lnTo>
                  <a:pt x="6827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6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00267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497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679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8">
            <a:extLst>
              <a:ext uri="{FF2B5EF4-FFF2-40B4-BE49-F238E27FC236}">
                <a16:creationId xmlns:a16="http://schemas.microsoft.com/office/drawing/2014/main" id="{FE27983D-7155-46BD-8D9C-74BF9E31C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1794" y="-866331"/>
            <a:ext cx="5542586" cy="8590668"/>
          </a:xfrm>
          <a:custGeom>
            <a:avLst/>
            <a:gdLst>
              <a:gd name="connsiteX0" fmla="*/ 4179706 w 5542586"/>
              <a:gd name="connsiteY0" fmla="*/ 1531321 h 8590668"/>
              <a:gd name="connsiteX1" fmla="*/ 5257089 w 5542586"/>
              <a:gd name="connsiteY1" fmla="*/ 1735070 h 8590668"/>
              <a:gd name="connsiteX2" fmla="*/ 5255400 w 5542586"/>
              <a:gd name="connsiteY2" fmla="*/ 6680642 h 8590668"/>
              <a:gd name="connsiteX3" fmla="*/ 2107996 w 5542586"/>
              <a:gd name="connsiteY3" fmla="*/ 5836146 h 8590668"/>
              <a:gd name="connsiteX4" fmla="*/ 2109109 w 5542586"/>
              <a:gd name="connsiteY4" fmla="*/ 2577416 h 8590668"/>
              <a:gd name="connsiteX5" fmla="*/ 4179706 w 5542586"/>
              <a:gd name="connsiteY5" fmla="*/ 1531321 h 8590668"/>
              <a:gd name="connsiteX6" fmla="*/ 4215917 w 5542586"/>
              <a:gd name="connsiteY6" fmla="*/ 737 h 8590668"/>
              <a:gd name="connsiteX7" fmla="*/ 5542586 w 5542586"/>
              <a:gd name="connsiteY7" fmla="*/ 185443 h 8590668"/>
              <a:gd name="connsiteX8" fmla="*/ 5291934 w 5542586"/>
              <a:gd name="connsiteY8" fmla="*/ 1011200 h 8590668"/>
              <a:gd name="connsiteX9" fmla="*/ 1516020 w 5542586"/>
              <a:gd name="connsiteY9" fmla="*/ 2281326 h 8590668"/>
              <a:gd name="connsiteX10" fmla="*/ 1484429 w 5542586"/>
              <a:gd name="connsiteY10" fmla="*/ 6265012 h 8590668"/>
              <a:gd name="connsiteX11" fmla="*/ 5239727 w 5542586"/>
              <a:gd name="connsiteY11" fmla="*/ 7594857 h 8590668"/>
              <a:gd name="connsiteX12" fmla="*/ 5477254 w 5542586"/>
              <a:gd name="connsiteY12" fmla="*/ 8424488 h 8590668"/>
              <a:gd name="connsiteX13" fmla="*/ 777727 w 5542586"/>
              <a:gd name="connsiteY13" fmla="*/ 6760266 h 8590668"/>
              <a:gd name="connsiteX14" fmla="*/ 817259 w 5542586"/>
              <a:gd name="connsiteY14" fmla="*/ 1774927 h 8590668"/>
              <a:gd name="connsiteX15" fmla="*/ 4215917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4179706" y="1531321"/>
                </a:moveTo>
                <a:cubicBezTo>
                  <a:pt x="4540881" y="1524138"/>
                  <a:pt x="4907389" y="1590079"/>
                  <a:pt x="5257089" y="1735070"/>
                </a:cubicBezTo>
                <a:lnTo>
                  <a:pt x="5255400" y="6680642"/>
                </a:lnTo>
                <a:cubicBezTo>
                  <a:pt x="4136044" y="7143846"/>
                  <a:pt x="2845128" y="6797474"/>
                  <a:pt x="2107996" y="5836146"/>
                </a:cubicBezTo>
                <a:cubicBezTo>
                  <a:pt x="1370865" y="4874818"/>
                  <a:pt x="1371321" y="3538240"/>
                  <a:pt x="2109109" y="2577416"/>
                </a:cubicBezTo>
                <a:cubicBezTo>
                  <a:pt x="2616339" y="1916849"/>
                  <a:pt x="3385118" y="1547124"/>
                  <a:pt x="4179706" y="1531321"/>
                </a:cubicBezTo>
                <a:close/>
                <a:moveTo>
                  <a:pt x="4215917" y="737"/>
                </a:moveTo>
                <a:cubicBezTo>
                  <a:pt x="4657102" y="-7452"/>
                  <a:pt x="5104362" y="52422"/>
                  <a:pt x="5542586" y="185443"/>
                </a:cubicBezTo>
                <a:lnTo>
                  <a:pt x="5291934" y="1011200"/>
                </a:lnTo>
                <a:cubicBezTo>
                  <a:pt x="3891226" y="586024"/>
                  <a:pt x="2375010" y="1096043"/>
                  <a:pt x="1516020" y="2281326"/>
                </a:cubicBezTo>
                <a:cubicBezTo>
                  <a:pt x="657029" y="3466609"/>
                  <a:pt x="644344" y="5066255"/>
                  <a:pt x="1484429" y="6265012"/>
                </a:cubicBezTo>
                <a:cubicBezTo>
                  <a:pt x="2324516" y="7463768"/>
                  <a:pt x="3832452" y="7997766"/>
                  <a:pt x="5239727" y="7594857"/>
                </a:cubicBezTo>
                <a:lnTo>
                  <a:pt x="5477254" y="8424488"/>
                </a:lnTo>
                <a:cubicBezTo>
                  <a:pt x="3716134" y="8928704"/>
                  <a:pt x="1829044" y="8260438"/>
                  <a:pt x="777727" y="6760266"/>
                </a:cubicBezTo>
                <a:cubicBezTo>
                  <a:pt x="-273588" y="5260096"/>
                  <a:pt x="-257715" y="3258236"/>
                  <a:pt x="817259" y="1774927"/>
                </a:cubicBezTo>
                <a:cubicBezTo>
                  <a:pt x="1623490" y="662445"/>
                  <a:pt x="2892364" y="25305"/>
                  <a:pt x="4215917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42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 5">
            <a:extLst>
              <a:ext uri="{FF2B5EF4-FFF2-40B4-BE49-F238E27FC236}">
                <a16:creationId xmlns:a16="http://schemas.microsoft.com/office/drawing/2014/main" id="{DF907955-54A3-4B12-B4FA-81685BA03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0729" y="-866332"/>
            <a:ext cx="5542586" cy="8590668"/>
          </a:xfrm>
          <a:custGeom>
            <a:avLst/>
            <a:gdLst>
              <a:gd name="connsiteX0" fmla="*/ 1362880 w 5542586"/>
              <a:gd name="connsiteY0" fmla="*/ 1531321 h 8590668"/>
              <a:gd name="connsiteX1" fmla="*/ 3433477 w 5542586"/>
              <a:gd name="connsiteY1" fmla="*/ 2577416 h 8590668"/>
              <a:gd name="connsiteX2" fmla="*/ 3434590 w 5542586"/>
              <a:gd name="connsiteY2" fmla="*/ 5836146 h 8590668"/>
              <a:gd name="connsiteX3" fmla="*/ 287186 w 5542586"/>
              <a:gd name="connsiteY3" fmla="*/ 6680642 h 8590668"/>
              <a:gd name="connsiteX4" fmla="*/ 285497 w 5542586"/>
              <a:gd name="connsiteY4" fmla="*/ 1735070 h 8590668"/>
              <a:gd name="connsiteX5" fmla="*/ 1362880 w 5542586"/>
              <a:gd name="connsiteY5" fmla="*/ 1531321 h 8590668"/>
              <a:gd name="connsiteX6" fmla="*/ 1326669 w 5542586"/>
              <a:gd name="connsiteY6" fmla="*/ 737 h 8590668"/>
              <a:gd name="connsiteX7" fmla="*/ 4725327 w 5542586"/>
              <a:gd name="connsiteY7" fmla="*/ 1774927 h 8590668"/>
              <a:gd name="connsiteX8" fmla="*/ 4764859 w 5542586"/>
              <a:gd name="connsiteY8" fmla="*/ 6760266 h 8590668"/>
              <a:gd name="connsiteX9" fmla="*/ 65332 w 5542586"/>
              <a:gd name="connsiteY9" fmla="*/ 8424488 h 8590668"/>
              <a:gd name="connsiteX10" fmla="*/ 302859 w 5542586"/>
              <a:gd name="connsiteY10" fmla="*/ 7594857 h 8590668"/>
              <a:gd name="connsiteX11" fmla="*/ 4058157 w 5542586"/>
              <a:gd name="connsiteY11" fmla="*/ 6265012 h 8590668"/>
              <a:gd name="connsiteX12" fmla="*/ 4026566 w 5542586"/>
              <a:gd name="connsiteY12" fmla="*/ 2281326 h 8590668"/>
              <a:gd name="connsiteX13" fmla="*/ 250652 w 5542586"/>
              <a:gd name="connsiteY13" fmla="*/ 1011200 h 8590668"/>
              <a:gd name="connsiteX14" fmla="*/ 0 w 5542586"/>
              <a:gd name="connsiteY14" fmla="*/ 185443 h 8590668"/>
              <a:gd name="connsiteX15" fmla="*/ 1326669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1362880" y="1531321"/>
                </a:moveTo>
                <a:cubicBezTo>
                  <a:pt x="2157468" y="1547124"/>
                  <a:pt x="2926248" y="1916849"/>
                  <a:pt x="3433477" y="2577416"/>
                </a:cubicBezTo>
                <a:cubicBezTo>
                  <a:pt x="4171265" y="3538239"/>
                  <a:pt x="4171721" y="4874818"/>
                  <a:pt x="3434590" y="5836146"/>
                </a:cubicBezTo>
                <a:cubicBezTo>
                  <a:pt x="2697458" y="6797474"/>
                  <a:pt x="1406542" y="7143846"/>
                  <a:pt x="287186" y="6680642"/>
                </a:cubicBezTo>
                <a:lnTo>
                  <a:pt x="285497" y="1735070"/>
                </a:lnTo>
                <a:cubicBezTo>
                  <a:pt x="635197" y="1590079"/>
                  <a:pt x="1001705" y="1524138"/>
                  <a:pt x="1362880" y="1531321"/>
                </a:cubicBezTo>
                <a:close/>
                <a:moveTo>
                  <a:pt x="1326669" y="737"/>
                </a:moveTo>
                <a:cubicBezTo>
                  <a:pt x="2650222" y="25305"/>
                  <a:pt x="3919096" y="662445"/>
                  <a:pt x="4725327" y="1774927"/>
                </a:cubicBezTo>
                <a:cubicBezTo>
                  <a:pt x="5800301" y="3258236"/>
                  <a:pt x="5816174" y="5260096"/>
                  <a:pt x="4764859" y="6760266"/>
                </a:cubicBezTo>
                <a:cubicBezTo>
                  <a:pt x="3713543" y="8260438"/>
                  <a:pt x="1826452" y="8928704"/>
                  <a:pt x="65332" y="8424488"/>
                </a:cubicBezTo>
                <a:lnTo>
                  <a:pt x="302859" y="7594857"/>
                </a:lnTo>
                <a:cubicBezTo>
                  <a:pt x="1710134" y="7997766"/>
                  <a:pt x="3218070" y="7463768"/>
                  <a:pt x="4058157" y="6265012"/>
                </a:cubicBezTo>
                <a:cubicBezTo>
                  <a:pt x="4898242" y="5066255"/>
                  <a:pt x="4885557" y="3466609"/>
                  <a:pt x="4026566" y="2281326"/>
                </a:cubicBezTo>
                <a:cubicBezTo>
                  <a:pt x="3167576" y="1096043"/>
                  <a:pt x="1651360" y="586024"/>
                  <a:pt x="250652" y="1011200"/>
                </a:cubicBezTo>
                <a:lnTo>
                  <a:pt x="0" y="185443"/>
                </a:lnTo>
                <a:cubicBezTo>
                  <a:pt x="438224" y="52422"/>
                  <a:pt x="885485" y="-7452"/>
                  <a:pt x="1326669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489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7800" y="312420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04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1245" y="0"/>
            <a:ext cx="5310754" cy="6858000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36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1D58DE5-BB7E-4BF1-AD3D-2A78B7110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479" y="-763059"/>
            <a:ext cx="8587673" cy="7621059"/>
          </a:xfrm>
          <a:custGeom>
            <a:avLst/>
            <a:gdLst>
              <a:gd name="connsiteX0" fmla="*/ 5248351 w 8587673"/>
              <a:gd name="connsiteY0" fmla="*/ 6447215 h 7621059"/>
              <a:gd name="connsiteX1" fmla="*/ 5835274 w 8587673"/>
              <a:gd name="connsiteY1" fmla="*/ 7034136 h 7621059"/>
              <a:gd name="connsiteX2" fmla="*/ 5248351 w 8587673"/>
              <a:gd name="connsiteY2" fmla="*/ 7621059 h 7621059"/>
              <a:gd name="connsiteX3" fmla="*/ 4661428 w 8587673"/>
              <a:gd name="connsiteY3" fmla="*/ 7034136 h 7621059"/>
              <a:gd name="connsiteX4" fmla="*/ 5248351 w 8587673"/>
              <a:gd name="connsiteY4" fmla="*/ 6447215 h 7621059"/>
              <a:gd name="connsiteX5" fmla="*/ 4253889 w 8587673"/>
              <a:gd name="connsiteY5" fmla="*/ 2567459 h 7621059"/>
              <a:gd name="connsiteX6" fmla="*/ 4613794 w 8587673"/>
              <a:gd name="connsiteY6" fmla="*/ 2716537 h 7621059"/>
              <a:gd name="connsiteX7" fmla="*/ 8438595 w 8587673"/>
              <a:gd name="connsiteY7" fmla="*/ 6541338 h 7621059"/>
              <a:gd name="connsiteX8" fmla="*/ 8438597 w 8587673"/>
              <a:gd name="connsiteY8" fmla="*/ 7261150 h 7621059"/>
              <a:gd name="connsiteX9" fmla="*/ 8078691 w 8587673"/>
              <a:gd name="connsiteY9" fmla="*/ 7410227 h 7621059"/>
              <a:gd name="connsiteX10" fmla="*/ 7718784 w 8587673"/>
              <a:gd name="connsiteY10" fmla="*/ 7261149 h 7621059"/>
              <a:gd name="connsiteX11" fmla="*/ 3893984 w 8587673"/>
              <a:gd name="connsiteY11" fmla="*/ 3436349 h 7621059"/>
              <a:gd name="connsiteX12" fmla="*/ 3893984 w 8587673"/>
              <a:gd name="connsiteY12" fmla="*/ 2716537 h 7621059"/>
              <a:gd name="connsiteX13" fmla="*/ 4253889 w 8587673"/>
              <a:gd name="connsiteY13" fmla="*/ 2567459 h 7621059"/>
              <a:gd name="connsiteX14" fmla="*/ 2110168 w 8587673"/>
              <a:gd name="connsiteY14" fmla="*/ 1980539 h 7621059"/>
              <a:gd name="connsiteX15" fmla="*/ 2470074 w 8587673"/>
              <a:gd name="connsiteY15" fmla="*/ 2129616 h 7621059"/>
              <a:gd name="connsiteX16" fmla="*/ 3907283 w 8587673"/>
              <a:gd name="connsiteY16" fmla="*/ 3566825 h 7621059"/>
              <a:gd name="connsiteX17" fmla="*/ 4047042 w 8587673"/>
              <a:gd name="connsiteY17" fmla="*/ 4023944 h 7621059"/>
              <a:gd name="connsiteX18" fmla="*/ 4021533 w 8587673"/>
              <a:gd name="connsiteY18" fmla="*/ 4110020 h 7621059"/>
              <a:gd name="connsiteX19" fmla="*/ 4098115 w 8587673"/>
              <a:gd name="connsiteY19" fmla="*/ 4087326 h 7621059"/>
              <a:gd name="connsiteX20" fmla="*/ 4555232 w 8587673"/>
              <a:gd name="connsiteY20" fmla="*/ 4227086 h 7621059"/>
              <a:gd name="connsiteX21" fmla="*/ 5806382 w 8587673"/>
              <a:gd name="connsiteY21" fmla="*/ 5478236 h 7621059"/>
              <a:gd name="connsiteX22" fmla="*/ 5806382 w 8587673"/>
              <a:gd name="connsiteY22" fmla="*/ 6198047 h 7621059"/>
              <a:gd name="connsiteX23" fmla="*/ 5446477 w 8587673"/>
              <a:gd name="connsiteY23" fmla="*/ 6347127 h 7621059"/>
              <a:gd name="connsiteX24" fmla="*/ 5086571 w 8587673"/>
              <a:gd name="connsiteY24" fmla="*/ 6198047 h 7621059"/>
              <a:gd name="connsiteX25" fmla="*/ 3835421 w 8587673"/>
              <a:gd name="connsiteY25" fmla="*/ 4946897 h 7621059"/>
              <a:gd name="connsiteX26" fmla="*/ 3695662 w 8587673"/>
              <a:gd name="connsiteY26" fmla="*/ 4489779 h 7621059"/>
              <a:gd name="connsiteX27" fmla="*/ 3721171 w 8587673"/>
              <a:gd name="connsiteY27" fmla="*/ 4403702 h 7621059"/>
              <a:gd name="connsiteX28" fmla="*/ 3644590 w 8587673"/>
              <a:gd name="connsiteY28" fmla="*/ 4426397 h 7621059"/>
              <a:gd name="connsiteX29" fmla="*/ 3547377 w 8587673"/>
              <a:gd name="connsiteY29" fmla="*/ 4435714 h 7621059"/>
              <a:gd name="connsiteX30" fmla="*/ 3187472 w 8587673"/>
              <a:gd name="connsiteY30" fmla="*/ 4286636 h 7621059"/>
              <a:gd name="connsiteX31" fmla="*/ 1750263 w 8587673"/>
              <a:gd name="connsiteY31" fmla="*/ 2849427 h 7621059"/>
              <a:gd name="connsiteX32" fmla="*/ 1750261 w 8587673"/>
              <a:gd name="connsiteY32" fmla="*/ 2129616 h 7621059"/>
              <a:gd name="connsiteX33" fmla="*/ 2110168 w 8587673"/>
              <a:gd name="connsiteY33" fmla="*/ 1980539 h 7621059"/>
              <a:gd name="connsiteX34" fmla="*/ 508982 w 8587673"/>
              <a:gd name="connsiteY34" fmla="*/ 1958391 h 7621059"/>
              <a:gd name="connsiteX35" fmla="*/ 868888 w 8587673"/>
              <a:gd name="connsiteY35" fmla="*/ 2107470 h 7621059"/>
              <a:gd name="connsiteX36" fmla="*/ 3033238 w 8587673"/>
              <a:gd name="connsiteY36" fmla="*/ 4271820 h 7621059"/>
              <a:gd name="connsiteX37" fmla="*/ 3033361 w 8587673"/>
              <a:gd name="connsiteY37" fmla="*/ 4271820 h 7621059"/>
              <a:gd name="connsiteX38" fmla="*/ 3033361 w 8587673"/>
              <a:gd name="connsiteY38" fmla="*/ 4271942 h 7621059"/>
              <a:gd name="connsiteX39" fmla="*/ 4693688 w 8587673"/>
              <a:gd name="connsiteY39" fmla="*/ 5932270 h 7621059"/>
              <a:gd name="connsiteX40" fmla="*/ 4693688 w 8587673"/>
              <a:gd name="connsiteY40" fmla="*/ 6652082 h 7621059"/>
              <a:gd name="connsiteX41" fmla="*/ 4333783 w 8587673"/>
              <a:gd name="connsiteY41" fmla="*/ 6801159 h 7621059"/>
              <a:gd name="connsiteX42" fmla="*/ 3973878 w 8587673"/>
              <a:gd name="connsiteY42" fmla="*/ 6652081 h 7621059"/>
              <a:gd name="connsiteX43" fmla="*/ 149078 w 8587673"/>
              <a:gd name="connsiteY43" fmla="*/ 2827279 h 7621059"/>
              <a:gd name="connsiteX44" fmla="*/ 149078 w 8587673"/>
              <a:gd name="connsiteY44" fmla="*/ 2107468 h 7621059"/>
              <a:gd name="connsiteX45" fmla="*/ 508982 w 8587673"/>
              <a:gd name="connsiteY45" fmla="*/ 1958391 h 7621059"/>
              <a:gd name="connsiteX46" fmla="*/ 6134616 w 8587673"/>
              <a:gd name="connsiteY46" fmla="*/ 1349321 h 7621059"/>
              <a:gd name="connsiteX47" fmla="*/ 6494521 w 8587673"/>
              <a:gd name="connsiteY47" fmla="*/ 1498399 h 7621059"/>
              <a:gd name="connsiteX48" fmla="*/ 7931731 w 8587673"/>
              <a:gd name="connsiteY48" fmla="*/ 2935607 h 7621059"/>
              <a:gd name="connsiteX49" fmla="*/ 7931733 w 8587673"/>
              <a:gd name="connsiteY49" fmla="*/ 3655420 h 7621059"/>
              <a:gd name="connsiteX50" fmla="*/ 7571826 w 8587673"/>
              <a:gd name="connsiteY50" fmla="*/ 3804498 h 7621059"/>
              <a:gd name="connsiteX51" fmla="*/ 7211921 w 8587673"/>
              <a:gd name="connsiteY51" fmla="*/ 3655420 h 7621059"/>
              <a:gd name="connsiteX52" fmla="*/ 5774711 w 8587673"/>
              <a:gd name="connsiteY52" fmla="*/ 2218211 h 7621059"/>
              <a:gd name="connsiteX53" fmla="*/ 5774709 w 8587673"/>
              <a:gd name="connsiteY53" fmla="*/ 1498399 h 7621059"/>
              <a:gd name="connsiteX54" fmla="*/ 6134616 w 8587673"/>
              <a:gd name="connsiteY54" fmla="*/ 1349321 h 7621059"/>
              <a:gd name="connsiteX55" fmla="*/ 4180378 w 8587673"/>
              <a:gd name="connsiteY55" fmla="*/ 939584 h 7621059"/>
              <a:gd name="connsiteX56" fmla="*/ 4540283 w 8587673"/>
              <a:gd name="connsiteY56" fmla="*/ 1088661 h 7621059"/>
              <a:gd name="connsiteX57" fmla="*/ 8365085 w 8587673"/>
              <a:gd name="connsiteY57" fmla="*/ 4913462 h 7621059"/>
              <a:gd name="connsiteX58" fmla="*/ 8365085 w 8587673"/>
              <a:gd name="connsiteY58" fmla="*/ 5633273 h 7621059"/>
              <a:gd name="connsiteX59" fmla="*/ 8005179 w 8587673"/>
              <a:gd name="connsiteY59" fmla="*/ 5782352 h 7621059"/>
              <a:gd name="connsiteX60" fmla="*/ 7645273 w 8587673"/>
              <a:gd name="connsiteY60" fmla="*/ 5633273 h 7621059"/>
              <a:gd name="connsiteX61" fmla="*/ 3820474 w 8587673"/>
              <a:gd name="connsiteY61" fmla="*/ 1808474 h 7621059"/>
              <a:gd name="connsiteX62" fmla="*/ 3820474 w 8587673"/>
              <a:gd name="connsiteY62" fmla="*/ 1088663 h 7621059"/>
              <a:gd name="connsiteX63" fmla="*/ 4180378 w 8587673"/>
              <a:gd name="connsiteY63" fmla="*/ 939584 h 7621059"/>
              <a:gd name="connsiteX64" fmla="*/ 2036657 w 8587673"/>
              <a:gd name="connsiteY64" fmla="*/ 336104 h 7621059"/>
              <a:gd name="connsiteX65" fmla="*/ 2396563 w 8587673"/>
              <a:gd name="connsiteY65" fmla="*/ 485182 h 7621059"/>
              <a:gd name="connsiteX66" fmla="*/ 3833771 w 8587673"/>
              <a:gd name="connsiteY66" fmla="*/ 1922391 h 7621059"/>
              <a:gd name="connsiteX67" fmla="*/ 3833771 w 8587673"/>
              <a:gd name="connsiteY67" fmla="*/ 2642205 h 7621059"/>
              <a:gd name="connsiteX68" fmla="*/ 3473866 w 8587673"/>
              <a:gd name="connsiteY68" fmla="*/ 2791282 h 7621059"/>
              <a:gd name="connsiteX69" fmla="*/ 3113960 w 8587673"/>
              <a:gd name="connsiteY69" fmla="*/ 2642205 h 7621059"/>
              <a:gd name="connsiteX70" fmla="*/ 1676751 w 8587673"/>
              <a:gd name="connsiteY70" fmla="*/ 1204995 h 7621059"/>
              <a:gd name="connsiteX71" fmla="*/ 1676751 w 8587673"/>
              <a:gd name="connsiteY71" fmla="*/ 485182 h 7621059"/>
              <a:gd name="connsiteX72" fmla="*/ 2036657 w 8587673"/>
              <a:gd name="connsiteY72" fmla="*/ 336104 h 7621059"/>
              <a:gd name="connsiteX73" fmla="*/ 3414787 w 8587673"/>
              <a:gd name="connsiteY73" fmla="*/ 0 h 7621059"/>
              <a:gd name="connsiteX74" fmla="*/ 4001710 w 8587673"/>
              <a:gd name="connsiteY74" fmla="*/ 586925 h 7621059"/>
              <a:gd name="connsiteX75" fmla="*/ 3414787 w 8587673"/>
              <a:gd name="connsiteY75" fmla="*/ 1173848 h 7621059"/>
              <a:gd name="connsiteX76" fmla="*/ 2827864 w 8587673"/>
              <a:gd name="connsiteY76" fmla="*/ 586925 h 7621059"/>
              <a:gd name="connsiteX77" fmla="*/ 3414787 w 8587673"/>
              <a:gd name="connsiteY77" fmla="*/ 0 h 762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8587673" h="7621059">
                <a:moveTo>
                  <a:pt x="5248351" y="6447215"/>
                </a:moveTo>
                <a:cubicBezTo>
                  <a:pt x="5572500" y="6447213"/>
                  <a:pt x="5835274" y="6709987"/>
                  <a:pt x="5835274" y="7034136"/>
                </a:cubicBezTo>
                <a:cubicBezTo>
                  <a:pt x="5835274" y="7358285"/>
                  <a:pt x="5572500" y="7621059"/>
                  <a:pt x="5248351" y="7621059"/>
                </a:cubicBezTo>
                <a:cubicBezTo>
                  <a:pt x="4924201" y="7621059"/>
                  <a:pt x="4661427" y="7358285"/>
                  <a:pt x="4661428" y="7034136"/>
                </a:cubicBezTo>
                <a:cubicBezTo>
                  <a:pt x="4661427" y="6709987"/>
                  <a:pt x="4924201" y="6447213"/>
                  <a:pt x="5248351" y="6447215"/>
                </a:cubicBezTo>
                <a:close/>
                <a:moveTo>
                  <a:pt x="4253889" y="2567459"/>
                </a:moveTo>
                <a:cubicBezTo>
                  <a:pt x="4384149" y="2567459"/>
                  <a:pt x="4514408" y="2617151"/>
                  <a:pt x="4613794" y="2716537"/>
                </a:cubicBezTo>
                <a:lnTo>
                  <a:pt x="8438595" y="6541338"/>
                </a:lnTo>
                <a:cubicBezTo>
                  <a:pt x="8637366" y="6740108"/>
                  <a:pt x="8637366" y="7062379"/>
                  <a:pt x="8438597" y="7261150"/>
                </a:cubicBezTo>
                <a:cubicBezTo>
                  <a:pt x="8339211" y="7360535"/>
                  <a:pt x="8208951" y="7410227"/>
                  <a:pt x="8078691" y="7410227"/>
                </a:cubicBezTo>
                <a:cubicBezTo>
                  <a:pt x="7948430" y="7410227"/>
                  <a:pt x="7818169" y="7360535"/>
                  <a:pt x="7718784" y="7261149"/>
                </a:cubicBezTo>
                <a:lnTo>
                  <a:pt x="3893984" y="3436349"/>
                </a:lnTo>
                <a:cubicBezTo>
                  <a:pt x="3695214" y="3237578"/>
                  <a:pt x="3695215" y="2915307"/>
                  <a:pt x="3893984" y="2716537"/>
                </a:cubicBezTo>
                <a:cubicBezTo>
                  <a:pt x="3993370" y="2617152"/>
                  <a:pt x="4123629" y="2567459"/>
                  <a:pt x="4253889" y="2567459"/>
                </a:cubicBezTo>
                <a:close/>
                <a:moveTo>
                  <a:pt x="2110168" y="1980539"/>
                </a:moveTo>
                <a:cubicBezTo>
                  <a:pt x="2240429" y="1980539"/>
                  <a:pt x="2370689" y="2030231"/>
                  <a:pt x="2470074" y="2129616"/>
                </a:cubicBezTo>
                <a:lnTo>
                  <a:pt x="3907283" y="3566825"/>
                </a:lnTo>
                <a:cubicBezTo>
                  <a:pt x="4031513" y="3691056"/>
                  <a:pt x="4078101" y="3863529"/>
                  <a:pt x="4047042" y="4023944"/>
                </a:cubicBezTo>
                <a:lnTo>
                  <a:pt x="4021533" y="4110020"/>
                </a:lnTo>
                <a:lnTo>
                  <a:pt x="4098115" y="4087326"/>
                </a:lnTo>
                <a:cubicBezTo>
                  <a:pt x="4258527" y="4056268"/>
                  <a:pt x="4431000" y="4102854"/>
                  <a:pt x="4555232" y="4227086"/>
                </a:cubicBezTo>
                <a:lnTo>
                  <a:pt x="5806382" y="5478236"/>
                </a:lnTo>
                <a:cubicBezTo>
                  <a:pt x="6005154" y="5677008"/>
                  <a:pt x="6005153" y="5999277"/>
                  <a:pt x="5806382" y="6198047"/>
                </a:cubicBezTo>
                <a:cubicBezTo>
                  <a:pt x="5706997" y="6297433"/>
                  <a:pt x="5576737" y="6347125"/>
                  <a:pt x="5446477" y="6347127"/>
                </a:cubicBezTo>
                <a:cubicBezTo>
                  <a:pt x="5316217" y="6347125"/>
                  <a:pt x="5185957" y="6297433"/>
                  <a:pt x="5086571" y="6198047"/>
                </a:cubicBezTo>
                <a:lnTo>
                  <a:pt x="3835421" y="4946897"/>
                </a:lnTo>
                <a:cubicBezTo>
                  <a:pt x="3711191" y="4822666"/>
                  <a:pt x="3664604" y="4650193"/>
                  <a:pt x="3695662" y="4489779"/>
                </a:cubicBezTo>
                <a:lnTo>
                  <a:pt x="3721171" y="4403702"/>
                </a:lnTo>
                <a:lnTo>
                  <a:pt x="3644590" y="4426397"/>
                </a:lnTo>
                <a:cubicBezTo>
                  <a:pt x="3612508" y="4432608"/>
                  <a:pt x="3579942" y="4435714"/>
                  <a:pt x="3547377" y="4435714"/>
                </a:cubicBezTo>
                <a:cubicBezTo>
                  <a:pt x="3417117" y="4435714"/>
                  <a:pt x="3286856" y="4386022"/>
                  <a:pt x="3187472" y="4286636"/>
                </a:cubicBezTo>
                <a:lnTo>
                  <a:pt x="1750263" y="2849427"/>
                </a:lnTo>
                <a:cubicBezTo>
                  <a:pt x="1551492" y="2650657"/>
                  <a:pt x="1551492" y="2328387"/>
                  <a:pt x="1750261" y="2129616"/>
                </a:cubicBezTo>
                <a:cubicBezTo>
                  <a:pt x="1849647" y="2030231"/>
                  <a:pt x="1979908" y="1980539"/>
                  <a:pt x="2110168" y="1980539"/>
                </a:cubicBezTo>
                <a:close/>
                <a:moveTo>
                  <a:pt x="508982" y="1958391"/>
                </a:moveTo>
                <a:cubicBezTo>
                  <a:pt x="639242" y="1958391"/>
                  <a:pt x="769503" y="2008084"/>
                  <a:pt x="868888" y="2107470"/>
                </a:cubicBezTo>
                <a:lnTo>
                  <a:pt x="3033238" y="4271820"/>
                </a:lnTo>
                <a:lnTo>
                  <a:pt x="3033361" y="4271820"/>
                </a:lnTo>
                <a:lnTo>
                  <a:pt x="3033361" y="4271942"/>
                </a:lnTo>
                <a:lnTo>
                  <a:pt x="4693688" y="5932270"/>
                </a:lnTo>
                <a:cubicBezTo>
                  <a:pt x="4892458" y="6131040"/>
                  <a:pt x="4892458" y="6453312"/>
                  <a:pt x="4693688" y="6652082"/>
                </a:cubicBezTo>
                <a:cubicBezTo>
                  <a:pt x="4594303" y="6751467"/>
                  <a:pt x="4464043" y="6801160"/>
                  <a:pt x="4333783" y="6801159"/>
                </a:cubicBezTo>
                <a:cubicBezTo>
                  <a:pt x="4203524" y="6801159"/>
                  <a:pt x="4073263" y="6751467"/>
                  <a:pt x="3973878" y="6652081"/>
                </a:cubicBezTo>
                <a:lnTo>
                  <a:pt x="149078" y="2827279"/>
                </a:lnTo>
                <a:cubicBezTo>
                  <a:pt x="-49694" y="2628510"/>
                  <a:pt x="-49692" y="2306239"/>
                  <a:pt x="149078" y="2107468"/>
                </a:cubicBezTo>
                <a:cubicBezTo>
                  <a:pt x="248462" y="2008083"/>
                  <a:pt x="378722" y="1958391"/>
                  <a:pt x="508982" y="1958391"/>
                </a:cubicBezTo>
                <a:close/>
                <a:moveTo>
                  <a:pt x="6134616" y="1349321"/>
                </a:moveTo>
                <a:cubicBezTo>
                  <a:pt x="6264876" y="1349321"/>
                  <a:pt x="6395137" y="1399014"/>
                  <a:pt x="6494521" y="1498399"/>
                </a:cubicBezTo>
                <a:lnTo>
                  <a:pt x="7931731" y="2935607"/>
                </a:lnTo>
                <a:cubicBezTo>
                  <a:pt x="8130503" y="3134379"/>
                  <a:pt x="8130503" y="3456650"/>
                  <a:pt x="7931733" y="3655420"/>
                </a:cubicBezTo>
                <a:cubicBezTo>
                  <a:pt x="7832347" y="3754806"/>
                  <a:pt x="7702085" y="3804498"/>
                  <a:pt x="7571826" y="3804498"/>
                </a:cubicBezTo>
                <a:cubicBezTo>
                  <a:pt x="7441565" y="3804498"/>
                  <a:pt x="7311306" y="3754806"/>
                  <a:pt x="7211921" y="3655420"/>
                </a:cubicBezTo>
                <a:lnTo>
                  <a:pt x="5774711" y="2218211"/>
                </a:lnTo>
                <a:cubicBezTo>
                  <a:pt x="5575939" y="2019439"/>
                  <a:pt x="5575941" y="1697170"/>
                  <a:pt x="5774709" y="1498399"/>
                </a:cubicBezTo>
                <a:cubicBezTo>
                  <a:pt x="5874095" y="1399013"/>
                  <a:pt x="6004355" y="1349321"/>
                  <a:pt x="6134616" y="1349321"/>
                </a:cubicBezTo>
                <a:close/>
                <a:moveTo>
                  <a:pt x="4180378" y="939584"/>
                </a:moveTo>
                <a:cubicBezTo>
                  <a:pt x="4310638" y="939584"/>
                  <a:pt x="4440898" y="989276"/>
                  <a:pt x="4540283" y="1088661"/>
                </a:cubicBezTo>
                <a:lnTo>
                  <a:pt x="8365085" y="4913462"/>
                </a:lnTo>
                <a:cubicBezTo>
                  <a:pt x="8563855" y="5112233"/>
                  <a:pt x="8563855" y="5434503"/>
                  <a:pt x="8365085" y="5633273"/>
                </a:cubicBezTo>
                <a:cubicBezTo>
                  <a:pt x="8265700" y="5732659"/>
                  <a:pt x="8135439" y="5782352"/>
                  <a:pt x="8005179" y="5782352"/>
                </a:cubicBezTo>
                <a:cubicBezTo>
                  <a:pt x="7874918" y="5782352"/>
                  <a:pt x="7744658" y="5732659"/>
                  <a:pt x="7645273" y="5633273"/>
                </a:cubicBezTo>
                <a:lnTo>
                  <a:pt x="3820474" y="1808474"/>
                </a:lnTo>
                <a:cubicBezTo>
                  <a:pt x="3621703" y="1609703"/>
                  <a:pt x="3621703" y="1287433"/>
                  <a:pt x="3820474" y="1088663"/>
                </a:cubicBezTo>
                <a:cubicBezTo>
                  <a:pt x="3919859" y="989277"/>
                  <a:pt x="4050119" y="939584"/>
                  <a:pt x="4180378" y="939584"/>
                </a:cubicBezTo>
                <a:close/>
                <a:moveTo>
                  <a:pt x="2036657" y="336104"/>
                </a:moveTo>
                <a:cubicBezTo>
                  <a:pt x="2166917" y="336104"/>
                  <a:pt x="2297178" y="385797"/>
                  <a:pt x="2396563" y="485182"/>
                </a:cubicBezTo>
                <a:lnTo>
                  <a:pt x="3833771" y="1922391"/>
                </a:lnTo>
                <a:cubicBezTo>
                  <a:pt x="4032541" y="2121162"/>
                  <a:pt x="4032541" y="2443432"/>
                  <a:pt x="3833771" y="2642205"/>
                </a:cubicBezTo>
                <a:cubicBezTo>
                  <a:pt x="3734386" y="2741589"/>
                  <a:pt x="3604126" y="2791280"/>
                  <a:pt x="3473866" y="2791282"/>
                </a:cubicBezTo>
                <a:cubicBezTo>
                  <a:pt x="3343606" y="2791280"/>
                  <a:pt x="3213346" y="2741589"/>
                  <a:pt x="3113960" y="2642205"/>
                </a:cubicBezTo>
                <a:lnTo>
                  <a:pt x="1676751" y="1204995"/>
                </a:lnTo>
                <a:cubicBezTo>
                  <a:pt x="1477980" y="1006223"/>
                  <a:pt x="1477980" y="683953"/>
                  <a:pt x="1676751" y="485182"/>
                </a:cubicBezTo>
                <a:cubicBezTo>
                  <a:pt x="1776136" y="385797"/>
                  <a:pt x="1906396" y="336104"/>
                  <a:pt x="2036657" y="336104"/>
                </a:cubicBezTo>
                <a:close/>
                <a:moveTo>
                  <a:pt x="3414787" y="0"/>
                </a:moveTo>
                <a:cubicBezTo>
                  <a:pt x="3738935" y="0"/>
                  <a:pt x="4001709" y="262776"/>
                  <a:pt x="4001710" y="586925"/>
                </a:cubicBezTo>
                <a:cubicBezTo>
                  <a:pt x="4001709" y="911073"/>
                  <a:pt x="3738935" y="1173848"/>
                  <a:pt x="3414787" y="1173848"/>
                </a:cubicBezTo>
                <a:cubicBezTo>
                  <a:pt x="3090637" y="1173848"/>
                  <a:pt x="2827863" y="911073"/>
                  <a:pt x="2827864" y="586925"/>
                </a:cubicBezTo>
                <a:cubicBezTo>
                  <a:pt x="2827863" y="262776"/>
                  <a:pt x="3090637" y="2"/>
                  <a:pt x="3414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7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 3">
            <a:extLst>
              <a:ext uri="{FF2B5EF4-FFF2-40B4-BE49-F238E27FC236}">
                <a16:creationId xmlns:a16="http://schemas.microsoft.com/office/drawing/2014/main" id="{E2D47248-E52A-4A88-BD2B-047E18E8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2599" y="-914400"/>
            <a:ext cx="8686800" cy="8686800"/>
          </a:xfrm>
          <a:custGeom>
            <a:avLst/>
            <a:gdLst>
              <a:gd name="connsiteX0" fmla="*/ 4286250 w 8686800"/>
              <a:gd name="connsiteY0" fmla="*/ 1200150 h 8686800"/>
              <a:gd name="connsiteX1" fmla="*/ 7429500 w 8686800"/>
              <a:gd name="connsiteY1" fmla="*/ 4343400 h 8686800"/>
              <a:gd name="connsiteX2" fmla="*/ 4286250 w 8686800"/>
              <a:gd name="connsiteY2" fmla="*/ 7486650 h 8686800"/>
              <a:gd name="connsiteX3" fmla="*/ 1143000 w 8686800"/>
              <a:gd name="connsiteY3" fmla="*/ 4343400 h 8686800"/>
              <a:gd name="connsiteX4" fmla="*/ 4286250 w 8686800"/>
              <a:gd name="connsiteY4" fmla="*/ 1200150 h 8686800"/>
              <a:gd name="connsiteX5" fmla="*/ 4343400 w 8686800"/>
              <a:gd name="connsiteY5" fmla="*/ 892221 h 8686800"/>
              <a:gd name="connsiteX6" fmla="*/ 892221 w 8686800"/>
              <a:gd name="connsiteY6" fmla="*/ 4343400 h 8686800"/>
              <a:gd name="connsiteX7" fmla="*/ 4343400 w 8686800"/>
              <a:gd name="connsiteY7" fmla="*/ 7794579 h 8686800"/>
              <a:gd name="connsiteX8" fmla="*/ 7794579 w 8686800"/>
              <a:gd name="connsiteY8" fmla="*/ 4343400 h 8686800"/>
              <a:gd name="connsiteX9" fmla="*/ 4343400 w 8686800"/>
              <a:gd name="connsiteY9" fmla="*/ 892221 h 8686800"/>
              <a:gd name="connsiteX10" fmla="*/ 4343400 w 8686800"/>
              <a:gd name="connsiteY10" fmla="*/ 0 h 8686800"/>
              <a:gd name="connsiteX11" fmla="*/ 8686800 w 8686800"/>
              <a:gd name="connsiteY11" fmla="*/ 4343400 h 8686800"/>
              <a:gd name="connsiteX12" fmla="*/ 4343400 w 8686800"/>
              <a:gd name="connsiteY12" fmla="*/ 8686800 h 8686800"/>
              <a:gd name="connsiteX13" fmla="*/ 0 w 8686800"/>
              <a:gd name="connsiteY13" fmla="*/ 4343400 h 8686800"/>
              <a:gd name="connsiteX14" fmla="*/ 4343400 w 8686800"/>
              <a:gd name="connsiteY14" fmla="*/ 0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8686800">
                <a:moveTo>
                  <a:pt x="4286250" y="1200150"/>
                </a:moveTo>
                <a:cubicBezTo>
                  <a:pt x="6022219" y="1200150"/>
                  <a:pt x="7429500" y="2607431"/>
                  <a:pt x="7429500" y="4343400"/>
                </a:cubicBezTo>
                <a:cubicBezTo>
                  <a:pt x="7429500" y="6079369"/>
                  <a:pt x="6022219" y="7486650"/>
                  <a:pt x="4286250" y="7486650"/>
                </a:cubicBezTo>
                <a:cubicBezTo>
                  <a:pt x="2550281" y="7486650"/>
                  <a:pt x="1143000" y="6079369"/>
                  <a:pt x="1143000" y="4343400"/>
                </a:cubicBezTo>
                <a:cubicBezTo>
                  <a:pt x="1143000" y="2607431"/>
                  <a:pt x="2550281" y="1200150"/>
                  <a:pt x="4286250" y="1200150"/>
                </a:cubicBezTo>
                <a:close/>
                <a:moveTo>
                  <a:pt x="4343400" y="892221"/>
                </a:moveTo>
                <a:cubicBezTo>
                  <a:pt x="2437366" y="892221"/>
                  <a:pt x="892221" y="2437366"/>
                  <a:pt x="892221" y="4343400"/>
                </a:cubicBezTo>
                <a:cubicBezTo>
                  <a:pt x="892221" y="6249434"/>
                  <a:pt x="2437366" y="7794579"/>
                  <a:pt x="4343400" y="7794579"/>
                </a:cubicBezTo>
                <a:cubicBezTo>
                  <a:pt x="6249434" y="7794579"/>
                  <a:pt x="7794579" y="6249434"/>
                  <a:pt x="7794579" y="4343400"/>
                </a:cubicBezTo>
                <a:cubicBezTo>
                  <a:pt x="7794579" y="2437366"/>
                  <a:pt x="6249434" y="892221"/>
                  <a:pt x="4343400" y="892221"/>
                </a:cubicBezTo>
                <a:close/>
                <a:moveTo>
                  <a:pt x="4343400" y="0"/>
                </a:moveTo>
                <a:cubicBezTo>
                  <a:pt x="6742194" y="0"/>
                  <a:pt x="8686800" y="1944606"/>
                  <a:pt x="8686800" y="4343400"/>
                </a:cubicBezTo>
                <a:cubicBezTo>
                  <a:pt x="8686800" y="6742194"/>
                  <a:pt x="6742194" y="8686800"/>
                  <a:pt x="4343400" y="8686800"/>
                </a:cubicBezTo>
                <a:cubicBezTo>
                  <a:pt x="1944606" y="8686800"/>
                  <a:pt x="0" y="6742194"/>
                  <a:pt x="0" y="4343400"/>
                </a:cubicBezTo>
                <a:cubicBezTo>
                  <a:pt x="0" y="1944606"/>
                  <a:pt x="1944606" y="0"/>
                  <a:pt x="4343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33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4975828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539878-171B-4BF4-96FC-15859EE445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630" y="1472309"/>
            <a:ext cx="4055020" cy="3573556"/>
          </a:xfrm>
          <a:custGeom>
            <a:avLst/>
            <a:gdLst>
              <a:gd name="connsiteX0" fmla="*/ 3386804 w 4055020"/>
              <a:gd name="connsiteY0" fmla="*/ 0 h 3573556"/>
              <a:gd name="connsiteX1" fmla="*/ 4055020 w 4055020"/>
              <a:gd name="connsiteY1" fmla="*/ 2360218 h 3573556"/>
              <a:gd name="connsiteX2" fmla="*/ 773723 w 4055020"/>
              <a:gd name="connsiteY2" fmla="*/ 3573556 h 3573556"/>
              <a:gd name="connsiteX3" fmla="*/ 0 w 4055020"/>
              <a:gd name="connsiteY3" fmla="*/ 1002323 h 357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0" h="3573556">
                <a:moveTo>
                  <a:pt x="3386804" y="0"/>
                </a:moveTo>
                <a:lnTo>
                  <a:pt x="4055020" y="2360218"/>
                </a:lnTo>
                <a:lnTo>
                  <a:pt x="773723" y="3573556"/>
                </a:lnTo>
                <a:lnTo>
                  <a:pt x="0" y="1002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33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06507" y="566058"/>
            <a:ext cx="6154099" cy="5403825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826084" y="4746170"/>
            <a:ext cx="3401943" cy="2111830"/>
          </a:xfrm>
          <a:custGeom>
            <a:avLst/>
            <a:gdLst>
              <a:gd name="connsiteX0" fmla="*/ 917387 w 3401943"/>
              <a:gd name="connsiteY0" fmla="*/ 0 h 2111830"/>
              <a:gd name="connsiteX1" fmla="*/ 2484556 w 3401943"/>
              <a:gd name="connsiteY1" fmla="*/ 0 h 2111830"/>
              <a:gd name="connsiteX2" fmla="*/ 2599961 w 3401943"/>
              <a:gd name="connsiteY2" fmla="*/ 67015 h 2111830"/>
              <a:gd name="connsiteX3" fmla="*/ 3384381 w 3401943"/>
              <a:gd name="connsiteY3" fmla="*/ 1427421 h 2111830"/>
              <a:gd name="connsiteX4" fmla="*/ 3384381 w 3401943"/>
              <a:gd name="connsiteY4" fmla="*/ 1561451 h 2111830"/>
              <a:gd name="connsiteX5" fmla="*/ 3129483 w 3401943"/>
              <a:gd name="connsiteY5" fmla="*/ 2002973 h 2111830"/>
              <a:gd name="connsiteX6" fmla="*/ 3066637 w 3401943"/>
              <a:gd name="connsiteY6" fmla="*/ 2111830 h 2111830"/>
              <a:gd name="connsiteX7" fmla="*/ 335306 w 3401943"/>
              <a:gd name="connsiteY7" fmla="*/ 2111830 h 2111830"/>
              <a:gd name="connsiteX8" fmla="*/ 276482 w 3401943"/>
              <a:gd name="connsiteY8" fmla="*/ 2009939 h 2111830"/>
              <a:gd name="connsiteX9" fmla="*/ 17562 w 3401943"/>
              <a:gd name="connsiteY9" fmla="*/ 1561451 h 2111830"/>
              <a:gd name="connsiteX10" fmla="*/ 17562 w 3401943"/>
              <a:gd name="connsiteY10" fmla="*/ 1427421 h 2111830"/>
              <a:gd name="connsiteX11" fmla="*/ 801982 w 3401943"/>
              <a:gd name="connsiteY11" fmla="*/ 67015 h 2111830"/>
              <a:gd name="connsiteX12" fmla="*/ 917387 w 3401943"/>
              <a:gd name="connsiteY12" fmla="*/ 0 h 21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943" h="2111830">
                <a:moveTo>
                  <a:pt x="917387" y="0"/>
                </a:moveTo>
                <a:cubicBezTo>
                  <a:pt x="917387" y="0"/>
                  <a:pt x="917387" y="0"/>
                  <a:pt x="2484556" y="0"/>
                </a:cubicBezTo>
                <a:cubicBezTo>
                  <a:pt x="2533060" y="0"/>
                  <a:pt x="2576545" y="25131"/>
                  <a:pt x="2599961" y="67015"/>
                </a:cubicBezTo>
                <a:cubicBezTo>
                  <a:pt x="2599961" y="67015"/>
                  <a:pt x="2599961" y="67015"/>
                  <a:pt x="3384381" y="1427421"/>
                </a:cubicBezTo>
                <a:cubicBezTo>
                  <a:pt x="3407797" y="1467630"/>
                  <a:pt x="3407797" y="1519567"/>
                  <a:pt x="3384381" y="1561451"/>
                </a:cubicBezTo>
                <a:cubicBezTo>
                  <a:pt x="3384381" y="1561451"/>
                  <a:pt x="3384381" y="1561451"/>
                  <a:pt x="3129483" y="2002973"/>
                </a:cubicBezTo>
                <a:lnTo>
                  <a:pt x="3066637" y="2111830"/>
                </a:lnTo>
                <a:lnTo>
                  <a:pt x="335306" y="2111830"/>
                </a:lnTo>
                <a:lnTo>
                  <a:pt x="276482" y="2009939"/>
                </a:lnTo>
                <a:cubicBezTo>
                  <a:pt x="201411" y="1879904"/>
                  <a:pt x="115615" y="1731293"/>
                  <a:pt x="17562" y="1561451"/>
                </a:cubicBezTo>
                <a:cubicBezTo>
                  <a:pt x="-5854" y="1519567"/>
                  <a:pt x="-5854" y="1467630"/>
                  <a:pt x="17562" y="1427421"/>
                </a:cubicBezTo>
                <a:cubicBezTo>
                  <a:pt x="17562" y="1427421"/>
                  <a:pt x="17562" y="1427421"/>
                  <a:pt x="801982" y="67015"/>
                </a:cubicBezTo>
                <a:cubicBezTo>
                  <a:pt x="825398" y="25131"/>
                  <a:pt x="868884" y="0"/>
                  <a:pt x="917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2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70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A7D0B-7AB0-42BD-8776-A62D0B9D6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3094" y="879475"/>
            <a:ext cx="4519613" cy="59785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31281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3638" y="3853284"/>
            <a:ext cx="10684720" cy="2204151"/>
          </a:xfrm>
          <a:custGeom>
            <a:avLst/>
            <a:gdLst>
              <a:gd name="connsiteX0" fmla="*/ 0 w 10684720"/>
              <a:gd name="connsiteY0" fmla="*/ 0 h 2204151"/>
              <a:gd name="connsiteX1" fmla="*/ 10684720 w 10684720"/>
              <a:gd name="connsiteY1" fmla="*/ 0 h 2204151"/>
              <a:gd name="connsiteX2" fmla="*/ 10684720 w 10684720"/>
              <a:gd name="connsiteY2" fmla="*/ 2204151 h 2204151"/>
              <a:gd name="connsiteX3" fmla="*/ 0 w 10684720"/>
              <a:gd name="connsiteY3" fmla="*/ 2204151 h 220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720" h="2204151">
                <a:moveTo>
                  <a:pt x="0" y="0"/>
                </a:moveTo>
                <a:lnTo>
                  <a:pt x="10684720" y="0"/>
                </a:lnTo>
                <a:lnTo>
                  <a:pt x="10684720" y="2204151"/>
                </a:lnTo>
                <a:lnTo>
                  <a:pt x="0" y="2204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59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F9E67B-571E-4328-B649-1169CE47E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588" y="2272939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2864A38-82E4-46AE-811C-617A34544F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75836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76C6B1-7FC4-4304-97BC-D831699E3F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84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1F41D08-2AA4-49C0-80AC-564AA3609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4117" y="2272937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159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442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222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8933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858837-B6D3-461B-A6E2-463A9AD0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59811"/>
            <a:ext cx="8105775" cy="110109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373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858837-B6D3-461B-A6E2-463A9AD0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01386"/>
            <a:ext cx="8105775" cy="140788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700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724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343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27862" cy="6358848"/>
          </a:xfrm>
          <a:custGeom>
            <a:avLst/>
            <a:gdLst>
              <a:gd name="connsiteX0" fmla="*/ 0 w 6927862"/>
              <a:gd name="connsiteY0" fmla="*/ 0 h 6358848"/>
              <a:gd name="connsiteX1" fmla="*/ 6032527 w 6927862"/>
              <a:gd name="connsiteY1" fmla="*/ 0 h 6358848"/>
              <a:gd name="connsiteX2" fmla="*/ 6058984 w 6927862"/>
              <a:gd name="connsiteY2" fmla="*/ 45884 h 6358848"/>
              <a:gd name="connsiteX3" fmla="*/ 6872673 w 6927862"/>
              <a:gd name="connsiteY3" fmla="*/ 1457051 h 6358848"/>
              <a:gd name="connsiteX4" fmla="*/ 6872673 w 6927862"/>
              <a:gd name="connsiteY4" fmla="*/ 1878258 h 6358848"/>
              <a:gd name="connsiteX5" fmla="*/ 4407533 w 6927862"/>
              <a:gd name="connsiteY5" fmla="*/ 6148244 h 6358848"/>
              <a:gd name="connsiteX6" fmla="*/ 4044858 w 6927862"/>
              <a:gd name="connsiteY6" fmla="*/ 6358848 h 6358848"/>
              <a:gd name="connsiteX7" fmla="*/ 379196 w 6927862"/>
              <a:gd name="connsiteY7" fmla="*/ 6358848 h 6358848"/>
              <a:gd name="connsiteX8" fmla="*/ 0 w 6927862"/>
              <a:gd name="connsiteY8" fmla="*/ 6358848 h 635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7862" h="6358848">
                <a:moveTo>
                  <a:pt x="0" y="0"/>
                </a:moveTo>
                <a:lnTo>
                  <a:pt x="6032527" y="0"/>
                </a:lnTo>
                <a:lnTo>
                  <a:pt x="6058984" y="45884"/>
                </a:lnTo>
                <a:cubicBezTo>
                  <a:pt x="6294906" y="455039"/>
                  <a:pt x="6564531" y="922645"/>
                  <a:pt x="6872673" y="1457051"/>
                </a:cubicBezTo>
                <a:cubicBezTo>
                  <a:pt x="6946259" y="1583413"/>
                  <a:pt x="6946259" y="1746631"/>
                  <a:pt x="6872673" y="1878258"/>
                </a:cubicBezTo>
                <a:cubicBezTo>
                  <a:pt x="6872673" y="1878258"/>
                  <a:pt x="6872673" y="1878258"/>
                  <a:pt x="4407533" y="6148244"/>
                </a:cubicBezTo>
                <a:cubicBezTo>
                  <a:pt x="4333947" y="6279872"/>
                  <a:pt x="4197287" y="6358848"/>
                  <a:pt x="4044858" y="6358848"/>
                </a:cubicBezTo>
                <a:cubicBezTo>
                  <a:pt x="4044858" y="6358848"/>
                  <a:pt x="4044858" y="6358848"/>
                  <a:pt x="379196" y="6358848"/>
                </a:cubicBezTo>
                <a:lnTo>
                  <a:pt x="0" y="63588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7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810491" y="1149927"/>
            <a:ext cx="7673775" cy="2279073"/>
          </a:xfrm>
          <a:custGeom>
            <a:avLst/>
            <a:gdLst>
              <a:gd name="connsiteX0" fmla="*/ 0 w 7673775"/>
              <a:gd name="connsiteY0" fmla="*/ 0 h 2279073"/>
              <a:gd name="connsiteX1" fmla="*/ 7673775 w 7673775"/>
              <a:gd name="connsiteY1" fmla="*/ 0 h 2279073"/>
              <a:gd name="connsiteX2" fmla="*/ 7673775 w 7673775"/>
              <a:gd name="connsiteY2" fmla="*/ 2279073 h 2279073"/>
              <a:gd name="connsiteX3" fmla="*/ 0 w 7673775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3775" h="2279073">
                <a:moveTo>
                  <a:pt x="0" y="0"/>
                </a:moveTo>
                <a:lnTo>
                  <a:pt x="7673775" y="0"/>
                </a:lnTo>
                <a:lnTo>
                  <a:pt x="7673775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8750500" y="1149927"/>
            <a:ext cx="2631009" cy="2279073"/>
          </a:xfrm>
          <a:custGeom>
            <a:avLst/>
            <a:gdLst>
              <a:gd name="connsiteX0" fmla="*/ 0 w 2631009"/>
              <a:gd name="connsiteY0" fmla="*/ 0 h 2279073"/>
              <a:gd name="connsiteX1" fmla="*/ 2631009 w 2631009"/>
              <a:gd name="connsiteY1" fmla="*/ 0 h 2279073"/>
              <a:gd name="connsiteX2" fmla="*/ 2631009 w 2631009"/>
              <a:gd name="connsiteY2" fmla="*/ 2279073 h 2279073"/>
              <a:gd name="connsiteX3" fmla="*/ 0 w 2631009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009" h="2279073">
                <a:moveTo>
                  <a:pt x="0" y="0"/>
                </a:moveTo>
                <a:lnTo>
                  <a:pt x="2631009" y="0"/>
                </a:lnTo>
                <a:lnTo>
                  <a:pt x="2631009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2972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57075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518792" y="845126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5964800" y="4343523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528741" y="3674713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964800" y="1513937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554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10490" y="3851564"/>
            <a:ext cx="7807036" cy="2279073"/>
          </a:xfrm>
          <a:custGeom>
            <a:avLst/>
            <a:gdLst>
              <a:gd name="connsiteX0" fmla="*/ 0 w 7807036"/>
              <a:gd name="connsiteY0" fmla="*/ 0 h 2279073"/>
              <a:gd name="connsiteX1" fmla="*/ 7807036 w 7807036"/>
              <a:gd name="connsiteY1" fmla="*/ 0 h 2279073"/>
              <a:gd name="connsiteX2" fmla="*/ 7807036 w 7807036"/>
              <a:gd name="connsiteY2" fmla="*/ 2279073 h 2279073"/>
              <a:gd name="connsiteX3" fmla="*/ 0 w 7807036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7036" h="2279073">
                <a:moveTo>
                  <a:pt x="0" y="0"/>
                </a:moveTo>
                <a:lnTo>
                  <a:pt x="7807036" y="0"/>
                </a:lnTo>
                <a:lnTo>
                  <a:pt x="7807036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8750500" y="3851564"/>
            <a:ext cx="2631009" cy="2279073"/>
          </a:xfrm>
          <a:custGeom>
            <a:avLst/>
            <a:gdLst>
              <a:gd name="connsiteX0" fmla="*/ 0 w 2631009"/>
              <a:gd name="connsiteY0" fmla="*/ 0 h 2279073"/>
              <a:gd name="connsiteX1" fmla="*/ 2631009 w 2631009"/>
              <a:gd name="connsiteY1" fmla="*/ 0 h 2279073"/>
              <a:gd name="connsiteX2" fmla="*/ 2631009 w 2631009"/>
              <a:gd name="connsiteY2" fmla="*/ 2279073 h 2279073"/>
              <a:gd name="connsiteX3" fmla="*/ 0 w 2631009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009" h="2279073">
                <a:moveTo>
                  <a:pt x="0" y="0"/>
                </a:moveTo>
                <a:lnTo>
                  <a:pt x="2631009" y="0"/>
                </a:lnTo>
                <a:lnTo>
                  <a:pt x="2631009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1164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74327" y="0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0089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3726872"/>
            <a:ext cx="12192000" cy="3131128"/>
          </a:xfrm>
          <a:custGeom>
            <a:avLst/>
            <a:gdLst>
              <a:gd name="connsiteX0" fmla="*/ 0 w 12192000"/>
              <a:gd name="connsiteY0" fmla="*/ 0 h 3131128"/>
              <a:gd name="connsiteX1" fmla="*/ 12192000 w 12192000"/>
              <a:gd name="connsiteY1" fmla="*/ 0 h 3131128"/>
              <a:gd name="connsiteX2" fmla="*/ 12192000 w 12192000"/>
              <a:gd name="connsiteY2" fmla="*/ 3131128 h 3131128"/>
              <a:gd name="connsiteX3" fmla="*/ 0 w 12192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31128">
                <a:moveTo>
                  <a:pt x="0" y="0"/>
                </a:moveTo>
                <a:lnTo>
                  <a:pt x="12192000" y="0"/>
                </a:lnTo>
                <a:lnTo>
                  <a:pt x="12192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72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72374" y="727363"/>
            <a:ext cx="7515663" cy="6130637"/>
          </a:xfrm>
          <a:custGeom>
            <a:avLst/>
            <a:gdLst>
              <a:gd name="connsiteX0" fmla="*/ 0 w 7515663"/>
              <a:gd name="connsiteY0" fmla="*/ 0 h 6130637"/>
              <a:gd name="connsiteX1" fmla="*/ 7515663 w 7515663"/>
              <a:gd name="connsiteY1" fmla="*/ 0 h 6130637"/>
              <a:gd name="connsiteX2" fmla="*/ 7515663 w 7515663"/>
              <a:gd name="connsiteY2" fmla="*/ 6130637 h 6130637"/>
              <a:gd name="connsiteX3" fmla="*/ 0 w 7515663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5663" h="6130637">
                <a:moveTo>
                  <a:pt x="0" y="0"/>
                </a:moveTo>
                <a:lnTo>
                  <a:pt x="7515663" y="0"/>
                </a:lnTo>
                <a:lnTo>
                  <a:pt x="7515663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65136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240981" y="13252"/>
            <a:ext cx="2951019" cy="6130637"/>
          </a:xfrm>
          <a:custGeom>
            <a:avLst/>
            <a:gdLst>
              <a:gd name="connsiteX0" fmla="*/ 0 w 2951019"/>
              <a:gd name="connsiteY0" fmla="*/ 0 h 6130637"/>
              <a:gd name="connsiteX1" fmla="*/ 2951019 w 2951019"/>
              <a:gd name="connsiteY1" fmla="*/ 0 h 6130637"/>
              <a:gd name="connsiteX2" fmla="*/ 2951019 w 2951019"/>
              <a:gd name="connsiteY2" fmla="*/ 6130637 h 6130637"/>
              <a:gd name="connsiteX3" fmla="*/ 0 w 2951019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9" h="6130637">
                <a:moveTo>
                  <a:pt x="0" y="0"/>
                </a:moveTo>
                <a:lnTo>
                  <a:pt x="2951019" y="0"/>
                </a:lnTo>
                <a:lnTo>
                  <a:pt x="2951019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971308" y="727363"/>
            <a:ext cx="2951019" cy="6130637"/>
          </a:xfrm>
          <a:custGeom>
            <a:avLst/>
            <a:gdLst>
              <a:gd name="connsiteX0" fmla="*/ 0 w 2951019"/>
              <a:gd name="connsiteY0" fmla="*/ 0 h 6130637"/>
              <a:gd name="connsiteX1" fmla="*/ 2951019 w 2951019"/>
              <a:gd name="connsiteY1" fmla="*/ 0 h 6130637"/>
              <a:gd name="connsiteX2" fmla="*/ 2951019 w 2951019"/>
              <a:gd name="connsiteY2" fmla="*/ 6130637 h 6130637"/>
              <a:gd name="connsiteX3" fmla="*/ 0 w 2951019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9" h="6130637">
                <a:moveTo>
                  <a:pt x="0" y="0"/>
                </a:moveTo>
                <a:lnTo>
                  <a:pt x="2951019" y="0"/>
                </a:lnTo>
                <a:lnTo>
                  <a:pt x="2951019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46172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408217" y="1149926"/>
            <a:ext cx="2937163" cy="5708073"/>
          </a:xfrm>
          <a:custGeom>
            <a:avLst/>
            <a:gdLst>
              <a:gd name="connsiteX0" fmla="*/ 0 w 2078180"/>
              <a:gd name="connsiteY0" fmla="*/ 0 h 4558146"/>
              <a:gd name="connsiteX1" fmla="*/ 2078180 w 2078180"/>
              <a:gd name="connsiteY1" fmla="*/ 0 h 4558146"/>
              <a:gd name="connsiteX2" fmla="*/ 2078180 w 2078180"/>
              <a:gd name="connsiteY2" fmla="*/ 4558146 h 4558146"/>
              <a:gd name="connsiteX3" fmla="*/ 0 w 2078180"/>
              <a:gd name="connsiteY3" fmla="*/ 4558146 h 455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0" h="4558146">
                <a:moveTo>
                  <a:pt x="0" y="0"/>
                </a:moveTo>
                <a:lnTo>
                  <a:pt x="2078180" y="0"/>
                </a:lnTo>
                <a:lnTo>
                  <a:pt x="2078180" y="4558146"/>
                </a:lnTo>
                <a:lnTo>
                  <a:pt x="0" y="4558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2078180" cy="4558146"/>
          </a:xfrm>
          <a:custGeom>
            <a:avLst/>
            <a:gdLst>
              <a:gd name="connsiteX0" fmla="*/ 0 w 2078180"/>
              <a:gd name="connsiteY0" fmla="*/ 0 h 4558146"/>
              <a:gd name="connsiteX1" fmla="*/ 2078180 w 2078180"/>
              <a:gd name="connsiteY1" fmla="*/ 0 h 4558146"/>
              <a:gd name="connsiteX2" fmla="*/ 2078180 w 2078180"/>
              <a:gd name="connsiteY2" fmla="*/ 4558146 h 4558146"/>
              <a:gd name="connsiteX3" fmla="*/ 0 w 2078180"/>
              <a:gd name="connsiteY3" fmla="*/ 4558146 h 455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0" h="4558146">
                <a:moveTo>
                  <a:pt x="0" y="0"/>
                </a:moveTo>
                <a:lnTo>
                  <a:pt x="2078180" y="0"/>
                </a:lnTo>
                <a:lnTo>
                  <a:pt x="2078180" y="4558146"/>
                </a:lnTo>
                <a:lnTo>
                  <a:pt x="0" y="4558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92260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131128"/>
          </a:xfrm>
          <a:custGeom>
            <a:avLst/>
            <a:gdLst>
              <a:gd name="connsiteX0" fmla="*/ 0 w 12192000"/>
              <a:gd name="connsiteY0" fmla="*/ 0 h 3131128"/>
              <a:gd name="connsiteX1" fmla="*/ 12192000 w 12192000"/>
              <a:gd name="connsiteY1" fmla="*/ 0 h 3131128"/>
              <a:gd name="connsiteX2" fmla="*/ 12192000 w 12192000"/>
              <a:gd name="connsiteY2" fmla="*/ 3131128 h 3131128"/>
              <a:gd name="connsiteX3" fmla="*/ 0 w 12192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31128">
                <a:moveTo>
                  <a:pt x="0" y="0"/>
                </a:moveTo>
                <a:lnTo>
                  <a:pt x="12192000" y="0"/>
                </a:lnTo>
                <a:lnTo>
                  <a:pt x="12192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695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87236" y="2876550"/>
            <a:ext cx="6104764" cy="3981450"/>
          </a:xfrm>
          <a:custGeom>
            <a:avLst/>
            <a:gdLst>
              <a:gd name="connsiteX0" fmla="*/ 1926470 w 6104764"/>
              <a:gd name="connsiteY0" fmla="*/ 0 h 3981450"/>
              <a:gd name="connsiteX1" fmla="*/ 5217450 w 6104764"/>
              <a:gd name="connsiteY1" fmla="*/ 0 h 3981450"/>
              <a:gd name="connsiteX2" fmla="*/ 5459796 w 6104764"/>
              <a:gd name="connsiteY2" fmla="*/ 140729 h 3981450"/>
              <a:gd name="connsiteX3" fmla="*/ 6071431 w 6104764"/>
              <a:gd name="connsiteY3" fmla="*/ 1201476 h 3981450"/>
              <a:gd name="connsiteX4" fmla="*/ 6104764 w 6104764"/>
              <a:gd name="connsiteY4" fmla="*/ 1259286 h 3981450"/>
              <a:gd name="connsiteX5" fmla="*/ 6104764 w 6104764"/>
              <a:gd name="connsiteY5" fmla="*/ 3981450 h 3981450"/>
              <a:gd name="connsiteX6" fmla="*/ 442429 w 6104764"/>
              <a:gd name="connsiteY6" fmla="*/ 3981450 h 3981450"/>
              <a:gd name="connsiteX7" fmla="*/ 326836 w 6104764"/>
              <a:gd name="connsiteY7" fmla="*/ 3781226 h 3981450"/>
              <a:gd name="connsiteX8" fmla="*/ 36879 w 6104764"/>
              <a:gd name="connsiteY8" fmla="*/ 3278977 h 3981450"/>
              <a:gd name="connsiteX9" fmla="*/ 36879 w 6104764"/>
              <a:gd name="connsiteY9" fmla="*/ 2997520 h 3981450"/>
              <a:gd name="connsiteX10" fmla="*/ 1684125 w 6104764"/>
              <a:gd name="connsiteY10" fmla="*/ 140729 h 3981450"/>
              <a:gd name="connsiteX11" fmla="*/ 1926470 w 6104764"/>
              <a:gd name="connsiteY11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04764" h="3981450">
                <a:moveTo>
                  <a:pt x="1926470" y="0"/>
                </a:moveTo>
                <a:cubicBezTo>
                  <a:pt x="1926470" y="0"/>
                  <a:pt x="1926470" y="0"/>
                  <a:pt x="5217450" y="0"/>
                </a:cubicBezTo>
                <a:cubicBezTo>
                  <a:pt x="5319306" y="0"/>
                  <a:pt x="5410624" y="52774"/>
                  <a:pt x="5459796" y="140729"/>
                </a:cubicBezTo>
                <a:cubicBezTo>
                  <a:pt x="5459796" y="140729"/>
                  <a:pt x="5459796" y="140729"/>
                  <a:pt x="6071431" y="1201476"/>
                </a:cubicBezTo>
                <a:lnTo>
                  <a:pt x="6104764" y="1259286"/>
                </a:lnTo>
                <a:lnTo>
                  <a:pt x="6104764" y="3981450"/>
                </a:lnTo>
                <a:lnTo>
                  <a:pt x="442429" y="3981450"/>
                </a:lnTo>
                <a:lnTo>
                  <a:pt x="326836" y="3781226"/>
                </a:lnTo>
                <a:cubicBezTo>
                  <a:pt x="236350" y="3624491"/>
                  <a:pt x="139832" y="3457307"/>
                  <a:pt x="36879" y="3278977"/>
                </a:cubicBezTo>
                <a:cubicBezTo>
                  <a:pt x="-12293" y="3191021"/>
                  <a:pt x="-12293" y="3081957"/>
                  <a:pt x="36879" y="2997520"/>
                </a:cubicBezTo>
                <a:cubicBezTo>
                  <a:pt x="36879" y="2997520"/>
                  <a:pt x="36879" y="2997520"/>
                  <a:pt x="1684125" y="140729"/>
                </a:cubicBezTo>
                <a:cubicBezTo>
                  <a:pt x="1733296" y="52774"/>
                  <a:pt x="1824615" y="0"/>
                  <a:pt x="1926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65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955519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192983" y="3960038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955519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5202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762536" y="0"/>
            <a:ext cx="2502191" cy="6220692"/>
          </a:xfrm>
          <a:custGeom>
            <a:avLst/>
            <a:gdLst>
              <a:gd name="connsiteX0" fmla="*/ 0 w 2502191"/>
              <a:gd name="connsiteY0" fmla="*/ 0 h 6220692"/>
              <a:gd name="connsiteX1" fmla="*/ 2502191 w 2502191"/>
              <a:gd name="connsiteY1" fmla="*/ 0 h 6220692"/>
              <a:gd name="connsiteX2" fmla="*/ 2502191 w 2502191"/>
              <a:gd name="connsiteY2" fmla="*/ 6220692 h 6220692"/>
              <a:gd name="connsiteX3" fmla="*/ 0 w 2502191"/>
              <a:gd name="connsiteY3" fmla="*/ 6220692 h 622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6220692">
                <a:moveTo>
                  <a:pt x="0" y="0"/>
                </a:moveTo>
                <a:lnTo>
                  <a:pt x="2502191" y="0"/>
                </a:lnTo>
                <a:lnTo>
                  <a:pt x="2502191" y="6220692"/>
                </a:lnTo>
                <a:lnTo>
                  <a:pt x="0" y="62206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-2"/>
            <a:ext cx="2502191" cy="6220692"/>
          </a:xfrm>
          <a:custGeom>
            <a:avLst/>
            <a:gdLst>
              <a:gd name="connsiteX0" fmla="*/ 0 w 2502191"/>
              <a:gd name="connsiteY0" fmla="*/ 0 h 6220692"/>
              <a:gd name="connsiteX1" fmla="*/ 2502191 w 2502191"/>
              <a:gd name="connsiteY1" fmla="*/ 0 h 6220692"/>
              <a:gd name="connsiteX2" fmla="*/ 2502191 w 2502191"/>
              <a:gd name="connsiteY2" fmla="*/ 6220692 h 6220692"/>
              <a:gd name="connsiteX3" fmla="*/ 0 w 2502191"/>
              <a:gd name="connsiteY3" fmla="*/ 6220692 h 622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6220692">
                <a:moveTo>
                  <a:pt x="0" y="0"/>
                </a:moveTo>
                <a:lnTo>
                  <a:pt x="2502191" y="0"/>
                </a:lnTo>
                <a:lnTo>
                  <a:pt x="2502191" y="6220692"/>
                </a:lnTo>
                <a:lnTo>
                  <a:pt x="0" y="62206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79885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131128"/>
          </a:xfrm>
          <a:custGeom>
            <a:avLst/>
            <a:gdLst>
              <a:gd name="connsiteX0" fmla="*/ 0 w 6096000"/>
              <a:gd name="connsiteY0" fmla="*/ 0 h 3131128"/>
              <a:gd name="connsiteX1" fmla="*/ 6096000 w 6096000"/>
              <a:gd name="connsiteY1" fmla="*/ 0 h 3131128"/>
              <a:gd name="connsiteX2" fmla="*/ 6096000 w 6096000"/>
              <a:gd name="connsiteY2" fmla="*/ 3131128 h 3131128"/>
              <a:gd name="connsiteX3" fmla="*/ 0 w 6096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131128">
                <a:moveTo>
                  <a:pt x="0" y="0"/>
                </a:moveTo>
                <a:lnTo>
                  <a:pt x="6096000" y="0"/>
                </a:lnTo>
                <a:lnTo>
                  <a:pt x="6096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3241964"/>
            <a:ext cx="6096000" cy="3616036"/>
          </a:xfrm>
          <a:custGeom>
            <a:avLst/>
            <a:gdLst>
              <a:gd name="connsiteX0" fmla="*/ 0 w 6096000"/>
              <a:gd name="connsiteY0" fmla="*/ 0 h 3616036"/>
              <a:gd name="connsiteX1" fmla="*/ 6096000 w 6096000"/>
              <a:gd name="connsiteY1" fmla="*/ 0 h 3616036"/>
              <a:gd name="connsiteX2" fmla="*/ 6096000 w 6096000"/>
              <a:gd name="connsiteY2" fmla="*/ 3616036 h 3616036"/>
              <a:gd name="connsiteX3" fmla="*/ 0 w 6096000"/>
              <a:gd name="connsiteY3" fmla="*/ 3616036 h 36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616036">
                <a:moveTo>
                  <a:pt x="0" y="0"/>
                </a:moveTo>
                <a:lnTo>
                  <a:pt x="6096000" y="0"/>
                </a:lnTo>
                <a:lnTo>
                  <a:pt x="6096000" y="3616036"/>
                </a:lnTo>
                <a:lnTo>
                  <a:pt x="0" y="36160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18128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525071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0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762535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762536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4675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803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6623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2894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1622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7883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06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22828" y="1101686"/>
            <a:ext cx="6079505" cy="5338324"/>
          </a:xfrm>
          <a:custGeom>
            <a:avLst/>
            <a:gdLst>
              <a:gd name="connsiteX0" fmla="*/ 1639434 w 6079505"/>
              <a:gd name="connsiteY0" fmla="*/ 0 h 5338324"/>
              <a:gd name="connsiteX1" fmla="*/ 4440071 w 6079505"/>
              <a:gd name="connsiteY1" fmla="*/ 0 h 5338324"/>
              <a:gd name="connsiteX2" fmla="*/ 4646309 w 6079505"/>
              <a:gd name="connsiteY2" fmla="*/ 119761 h 5338324"/>
              <a:gd name="connsiteX3" fmla="*/ 6048122 w 6079505"/>
              <a:gd name="connsiteY3" fmla="*/ 2550899 h 5338324"/>
              <a:gd name="connsiteX4" fmla="*/ 6048122 w 6079505"/>
              <a:gd name="connsiteY4" fmla="*/ 2790420 h 5338324"/>
              <a:gd name="connsiteX5" fmla="*/ 4646309 w 6079505"/>
              <a:gd name="connsiteY5" fmla="*/ 5218564 h 5338324"/>
              <a:gd name="connsiteX6" fmla="*/ 4440071 w 6079505"/>
              <a:gd name="connsiteY6" fmla="*/ 5338324 h 5338324"/>
              <a:gd name="connsiteX7" fmla="*/ 1639434 w 6079505"/>
              <a:gd name="connsiteY7" fmla="*/ 5338324 h 5338324"/>
              <a:gd name="connsiteX8" fmla="*/ 1433198 w 6079505"/>
              <a:gd name="connsiteY8" fmla="*/ 5218564 h 5338324"/>
              <a:gd name="connsiteX9" fmla="*/ 31384 w 6079505"/>
              <a:gd name="connsiteY9" fmla="*/ 2790420 h 5338324"/>
              <a:gd name="connsiteX10" fmla="*/ 31384 w 6079505"/>
              <a:gd name="connsiteY10" fmla="*/ 2550899 h 5338324"/>
              <a:gd name="connsiteX11" fmla="*/ 1433198 w 6079505"/>
              <a:gd name="connsiteY11" fmla="*/ 119761 h 5338324"/>
              <a:gd name="connsiteX12" fmla="*/ 1639434 w 6079505"/>
              <a:gd name="connsiteY12" fmla="*/ 0 h 533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9505" h="5338324">
                <a:moveTo>
                  <a:pt x="1639434" y="0"/>
                </a:moveTo>
                <a:cubicBezTo>
                  <a:pt x="1639434" y="0"/>
                  <a:pt x="1639434" y="0"/>
                  <a:pt x="4440071" y="0"/>
                </a:cubicBezTo>
                <a:cubicBezTo>
                  <a:pt x="4526751" y="0"/>
                  <a:pt x="4604463" y="44910"/>
                  <a:pt x="4646309" y="119761"/>
                </a:cubicBezTo>
                <a:cubicBezTo>
                  <a:pt x="4646309" y="119761"/>
                  <a:pt x="4646309" y="119761"/>
                  <a:pt x="6048122" y="2550899"/>
                </a:cubicBezTo>
                <a:cubicBezTo>
                  <a:pt x="6089967" y="2622755"/>
                  <a:pt x="6089967" y="2715569"/>
                  <a:pt x="6048122" y="2790420"/>
                </a:cubicBezTo>
                <a:cubicBezTo>
                  <a:pt x="6048122" y="2790420"/>
                  <a:pt x="6048122" y="2790420"/>
                  <a:pt x="4646309" y="5218564"/>
                </a:cubicBezTo>
                <a:cubicBezTo>
                  <a:pt x="4604463" y="5293414"/>
                  <a:pt x="4526751" y="5338324"/>
                  <a:pt x="4440071" y="5338324"/>
                </a:cubicBezTo>
                <a:cubicBezTo>
                  <a:pt x="4440071" y="5338324"/>
                  <a:pt x="4440071" y="5338324"/>
                  <a:pt x="1639434" y="5338324"/>
                </a:cubicBezTo>
                <a:cubicBezTo>
                  <a:pt x="1552755" y="5338324"/>
                  <a:pt x="1475043" y="5293414"/>
                  <a:pt x="1433198" y="5218564"/>
                </a:cubicBezTo>
                <a:cubicBezTo>
                  <a:pt x="1433198" y="5218564"/>
                  <a:pt x="1433198" y="5218564"/>
                  <a:pt x="31384" y="2790420"/>
                </a:cubicBezTo>
                <a:cubicBezTo>
                  <a:pt x="-10461" y="2715569"/>
                  <a:pt x="-10461" y="2622755"/>
                  <a:pt x="31384" y="2550899"/>
                </a:cubicBezTo>
                <a:cubicBezTo>
                  <a:pt x="31384" y="2550899"/>
                  <a:pt x="31384" y="2550899"/>
                  <a:pt x="1433198" y="119761"/>
                </a:cubicBezTo>
                <a:cubicBezTo>
                  <a:pt x="1475043" y="44910"/>
                  <a:pt x="1552755" y="0"/>
                  <a:pt x="1639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897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971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E21974-4ADB-468F-94B5-89D631F828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7944" y="2041743"/>
            <a:ext cx="2425853" cy="2310683"/>
          </a:xfrm>
          <a:custGeom>
            <a:avLst/>
            <a:gdLst>
              <a:gd name="connsiteX0" fmla="*/ 0 w 2425853"/>
              <a:gd name="connsiteY0" fmla="*/ 0 h 2310683"/>
              <a:gd name="connsiteX1" fmla="*/ 2425853 w 2425853"/>
              <a:gd name="connsiteY1" fmla="*/ 0 h 2310683"/>
              <a:gd name="connsiteX2" fmla="*/ 2425853 w 2425853"/>
              <a:gd name="connsiteY2" fmla="*/ 2310683 h 2310683"/>
              <a:gd name="connsiteX3" fmla="*/ 0 w 2425853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3" h="2310683">
                <a:moveTo>
                  <a:pt x="0" y="0"/>
                </a:moveTo>
                <a:lnTo>
                  <a:pt x="2425853" y="0"/>
                </a:lnTo>
                <a:lnTo>
                  <a:pt x="2425853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10C8709-BED0-494C-8BA9-560F58E82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3074" y="2041743"/>
            <a:ext cx="2425853" cy="2310683"/>
          </a:xfrm>
          <a:custGeom>
            <a:avLst/>
            <a:gdLst>
              <a:gd name="connsiteX0" fmla="*/ 0 w 2425853"/>
              <a:gd name="connsiteY0" fmla="*/ 0 h 2310683"/>
              <a:gd name="connsiteX1" fmla="*/ 2425853 w 2425853"/>
              <a:gd name="connsiteY1" fmla="*/ 0 h 2310683"/>
              <a:gd name="connsiteX2" fmla="*/ 2425853 w 2425853"/>
              <a:gd name="connsiteY2" fmla="*/ 2310683 h 2310683"/>
              <a:gd name="connsiteX3" fmla="*/ 0 w 2425853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3" h="2310683">
                <a:moveTo>
                  <a:pt x="0" y="0"/>
                </a:moveTo>
                <a:lnTo>
                  <a:pt x="2425853" y="0"/>
                </a:lnTo>
                <a:lnTo>
                  <a:pt x="2425853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7C1A41-3AC4-4359-8362-8DFC9459AC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8204" y="2041743"/>
            <a:ext cx="2425852" cy="2310683"/>
          </a:xfrm>
          <a:custGeom>
            <a:avLst/>
            <a:gdLst>
              <a:gd name="connsiteX0" fmla="*/ 0 w 2425852"/>
              <a:gd name="connsiteY0" fmla="*/ 0 h 2310683"/>
              <a:gd name="connsiteX1" fmla="*/ 2425852 w 2425852"/>
              <a:gd name="connsiteY1" fmla="*/ 0 h 2310683"/>
              <a:gd name="connsiteX2" fmla="*/ 2425852 w 2425852"/>
              <a:gd name="connsiteY2" fmla="*/ 2310683 h 2310683"/>
              <a:gd name="connsiteX3" fmla="*/ 0 w 2425852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2" h="2310683">
                <a:moveTo>
                  <a:pt x="0" y="0"/>
                </a:moveTo>
                <a:lnTo>
                  <a:pt x="2425852" y="0"/>
                </a:lnTo>
                <a:lnTo>
                  <a:pt x="2425852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06551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ECD7DA3-83B1-496E-AD0B-49F87F672F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566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0C83EF-81ED-4491-B1E9-5855E58601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5400" y="576775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2C4476F-5CBB-42BC-A5E5-8E75168F60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235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7E9CD42-9080-4E3F-8042-7C13729412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1069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91351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4BDE-0944-4A47-A4A2-0D6FEBB62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DCF1E-D489-4A8D-B6DD-9AB2EA086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C7A65-22C2-4144-999A-085C18CD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654F-4C42-464D-835D-BC0930FEB69A}" type="datetimeFigureOut">
              <a:rPr lang="id-ID" smtClean="0"/>
              <a:t>21/10/2022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3D606-5D24-4C80-8438-195BAD20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B0F8-8D97-450D-8C23-F15F4AAD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7EDD5-A54D-4755-91B7-27E2DD623A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3872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625E90-07A1-4B37-B72C-6546D6687A65}"/>
              </a:ext>
            </a:extLst>
          </p:cNvPr>
          <p:cNvSpPr txBox="1"/>
          <p:nvPr userDrawn="1"/>
        </p:nvSpPr>
        <p:spPr>
          <a:xfrm>
            <a:off x="-1173707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9989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075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011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27983D-7155-46BD-8D9C-74BF9E31C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1794" y="-866331"/>
            <a:ext cx="5542586" cy="8590668"/>
          </a:xfrm>
          <a:custGeom>
            <a:avLst/>
            <a:gdLst>
              <a:gd name="connsiteX0" fmla="*/ 4179706 w 5542586"/>
              <a:gd name="connsiteY0" fmla="*/ 1531321 h 8590668"/>
              <a:gd name="connsiteX1" fmla="*/ 5257089 w 5542586"/>
              <a:gd name="connsiteY1" fmla="*/ 1735070 h 8590668"/>
              <a:gd name="connsiteX2" fmla="*/ 5255400 w 5542586"/>
              <a:gd name="connsiteY2" fmla="*/ 6680642 h 8590668"/>
              <a:gd name="connsiteX3" fmla="*/ 2107996 w 5542586"/>
              <a:gd name="connsiteY3" fmla="*/ 5836146 h 8590668"/>
              <a:gd name="connsiteX4" fmla="*/ 2109109 w 5542586"/>
              <a:gd name="connsiteY4" fmla="*/ 2577416 h 8590668"/>
              <a:gd name="connsiteX5" fmla="*/ 4179706 w 5542586"/>
              <a:gd name="connsiteY5" fmla="*/ 1531321 h 8590668"/>
              <a:gd name="connsiteX6" fmla="*/ 4215917 w 5542586"/>
              <a:gd name="connsiteY6" fmla="*/ 737 h 8590668"/>
              <a:gd name="connsiteX7" fmla="*/ 5542586 w 5542586"/>
              <a:gd name="connsiteY7" fmla="*/ 185443 h 8590668"/>
              <a:gd name="connsiteX8" fmla="*/ 5291934 w 5542586"/>
              <a:gd name="connsiteY8" fmla="*/ 1011200 h 8590668"/>
              <a:gd name="connsiteX9" fmla="*/ 1516020 w 5542586"/>
              <a:gd name="connsiteY9" fmla="*/ 2281326 h 8590668"/>
              <a:gd name="connsiteX10" fmla="*/ 1484429 w 5542586"/>
              <a:gd name="connsiteY10" fmla="*/ 6265012 h 8590668"/>
              <a:gd name="connsiteX11" fmla="*/ 5239727 w 5542586"/>
              <a:gd name="connsiteY11" fmla="*/ 7594857 h 8590668"/>
              <a:gd name="connsiteX12" fmla="*/ 5477254 w 5542586"/>
              <a:gd name="connsiteY12" fmla="*/ 8424488 h 8590668"/>
              <a:gd name="connsiteX13" fmla="*/ 777727 w 5542586"/>
              <a:gd name="connsiteY13" fmla="*/ 6760266 h 8590668"/>
              <a:gd name="connsiteX14" fmla="*/ 817259 w 5542586"/>
              <a:gd name="connsiteY14" fmla="*/ 1774927 h 8590668"/>
              <a:gd name="connsiteX15" fmla="*/ 4215917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4179706" y="1531321"/>
                </a:moveTo>
                <a:cubicBezTo>
                  <a:pt x="4540881" y="1524138"/>
                  <a:pt x="4907389" y="1590079"/>
                  <a:pt x="5257089" y="1735070"/>
                </a:cubicBezTo>
                <a:lnTo>
                  <a:pt x="5255400" y="6680642"/>
                </a:lnTo>
                <a:cubicBezTo>
                  <a:pt x="4136044" y="7143846"/>
                  <a:pt x="2845128" y="6797474"/>
                  <a:pt x="2107996" y="5836146"/>
                </a:cubicBezTo>
                <a:cubicBezTo>
                  <a:pt x="1370865" y="4874818"/>
                  <a:pt x="1371321" y="3538240"/>
                  <a:pt x="2109109" y="2577416"/>
                </a:cubicBezTo>
                <a:cubicBezTo>
                  <a:pt x="2616339" y="1916849"/>
                  <a:pt x="3385118" y="1547124"/>
                  <a:pt x="4179706" y="1531321"/>
                </a:cubicBezTo>
                <a:close/>
                <a:moveTo>
                  <a:pt x="4215917" y="737"/>
                </a:moveTo>
                <a:cubicBezTo>
                  <a:pt x="4657102" y="-7452"/>
                  <a:pt x="5104362" y="52422"/>
                  <a:pt x="5542586" y="185443"/>
                </a:cubicBezTo>
                <a:lnTo>
                  <a:pt x="5291934" y="1011200"/>
                </a:lnTo>
                <a:cubicBezTo>
                  <a:pt x="3891226" y="586024"/>
                  <a:pt x="2375010" y="1096043"/>
                  <a:pt x="1516020" y="2281326"/>
                </a:cubicBezTo>
                <a:cubicBezTo>
                  <a:pt x="657029" y="3466609"/>
                  <a:pt x="644344" y="5066255"/>
                  <a:pt x="1484429" y="6265012"/>
                </a:cubicBezTo>
                <a:cubicBezTo>
                  <a:pt x="2324516" y="7463768"/>
                  <a:pt x="3832452" y="7997766"/>
                  <a:pt x="5239727" y="7594857"/>
                </a:cubicBezTo>
                <a:lnTo>
                  <a:pt x="5477254" y="8424488"/>
                </a:lnTo>
                <a:cubicBezTo>
                  <a:pt x="3716134" y="8928704"/>
                  <a:pt x="1829044" y="8260438"/>
                  <a:pt x="777727" y="6760266"/>
                </a:cubicBezTo>
                <a:cubicBezTo>
                  <a:pt x="-273588" y="5260096"/>
                  <a:pt x="-257715" y="3258236"/>
                  <a:pt x="817259" y="1774927"/>
                </a:cubicBezTo>
                <a:cubicBezTo>
                  <a:pt x="1623490" y="662445"/>
                  <a:pt x="2892364" y="25305"/>
                  <a:pt x="4215917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54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F907955-54A3-4B12-B4FA-81685BA03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0729" y="-866332"/>
            <a:ext cx="5542586" cy="8590668"/>
          </a:xfrm>
          <a:custGeom>
            <a:avLst/>
            <a:gdLst>
              <a:gd name="connsiteX0" fmla="*/ 1362880 w 5542586"/>
              <a:gd name="connsiteY0" fmla="*/ 1531321 h 8590668"/>
              <a:gd name="connsiteX1" fmla="*/ 3433477 w 5542586"/>
              <a:gd name="connsiteY1" fmla="*/ 2577416 h 8590668"/>
              <a:gd name="connsiteX2" fmla="*/ 3434590 w 5542586"/>
              <a:gd name="connsiteY2" fmla="*/ 5836146 h 8590668"/>
              <a:gd name="connsiteX3" fmla="*/ 287186 w 5542586"/>
              <a:gd name="connsiteY3" fmla="*/ 6680642 h 8590668"/>
              <a:gd name="connsiteX4" fmla="*/ 285497 w 5542586"/>
              <a:gd name="connsiteY4" fmla="*/ 1735070 h 8590668"/>
              <a:gd name="connsiteX5" fmla="*/ 1362880 w 5542586"/>
              <a:gd name="connsiteY5" fmla="*/ 1531321 h 8590668"/>
              <a:gd name="connsiteX6" fmla="*/ 1326669 w 5542586"/>
              <a:gd name="connsiteY6" fmla="*/ 737 h 8590668"/>
              <a:gd name="connsiteX7" fmla="*/ 4725327 w 5542586"/>
              <a:gd name="connsiteY7" fmla="*/ 1774927 h 8590668"/>
              <a:gd name="connsiteX8" fmla="*/ 4764859 w 5542586"/>
              <a:gd name="connsiteY8" fmla="*/ 6760266 h 8590668"/>
              <a:gd name="connsiteX9" fmla="*/ 65332 w 5542586"/>
              <a:gd name="connsiteY9" fmla="*/ 8424488 h 8590668"/>
              <a:gd name="connsiteX10" fmla="*/ 302859 w 5542586"/>
              <a:gd name="connsiteY10" fmla="*/ 7594857 h 8590668"/>
              <a:gd name="connsiteX11" fmla="*/ 4058157 w 5542586"/>
              <a:gd name="connsiteY11" fmla="*/ 6265012 h 8590668"/>
              <a:gd name="connsiteX12" fmla="*/ 4026566 w 5542586"/>
              <a:gd name="connsiteY12" fmla="*/ 2281326 h 8590668"/>
              <a:gd name="connsiteX13" fmla="*/ 250652 w 5542586"/>
              <a:gd name="connsiteY13" fmla="*/ 1011200 h 8590668"/>
              <a:gd name="connsiteX14" fmla="*/ 0 w 5542586"/>
              <a:gd name="connsiteY14" fmla="*/ 185443 h 8590668"/>
              <a:gd name="connsiteX15" fmla="*/ 1326669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1362880" y="1531321"/>
                </a:moveTo>
                <a:cubicBezTo>
                  <a:pt x="2157468" y="1547124"/>
                  <a:pt x="2926248" y="1916849"/>
                  <a:pt x="3433477" y="2577416"/>
                </a:cubicBezTo>
                <a:cubicBezTo>
                  <a:pt x="4171265" y="3538239"/>
                  <a:pt x="4171721" y="4874818"/>
                  <a:pt x="3434590" y="5836146"/>
                </a:cubicBezTo>
                <a:cubicBezTo>
                  <a:pt x="2697458" y="6797474"/>
                  <a:pt x="1406542" y="7143846"/>
                  <a:pt x="287186" y="6680642"/>
                </a:cubicBezTo>
                <a:lnTo>
                  <a:pt x="285497" y="1735070"/>
                </a:lnTo>
                <a:cubicBezTo>
                  <a:pt x="635197" y="1590079"/>
                  <a:pt x="1001705" y="1524138"/>
                  <a:pt x="1362880" y="1531321"/>
                </a:cubicBezTo>
                <a:close/>
                <a:moveTo>
                  <a:pt x="1326669" y="737"/>
                </a:moveTo>
                <a:cubicBezTo>
                  <a:pt x="2650222" y="25305"/>
                  <a:pt x="3919096" y="662445"/>
                  <a:pt x="4725327" y="1774927"/>
                </a:cubicBezTo>
                <a:cubicBezTo>
                  <a:pt x="5800301" y="3258236"/>
                  <a:pt x="5816174" y="5260096"/>
                  <a:pt x="4764859" y="6760266"/>
                </a:cubicBezTo>
                <a:cubicBezTo>
                  <a:pt x="3713543" y="8260438"/>
                  <a:pt x="1826452" y="8928704"/>
                  <a:pt x="65332" y="8424488"/>
                </a:cubicBezTo>
                <a:lnTo>
                  <a:pt x="302859" y="7594857"/>
                </a:lnTo>
                <a:cubicBezTo>
                  <a:pt x="1710134" y="7997766"/>
                  <a:pt x="3218070" y="7463768"/>
                  <a:pt x="4058157" y="6265012"/>
                </a:cubicBezTo>
                <a:cubicBezTo>
                  <a:pt x="4898242" y="5066255"/>
                  <a:pt x="4885557" y="3466609"/>
                  <a:pt x="4026566" y="2281326"/>
                </a:cubicBezTo>
                <a:cubicBezTo>
                  <a:pt x="3167576" y="1096043"/>
                  <a:pt x="1651360" y="586024"/>
                  <a:pt x="250652" y="1011200"/>
                </a:cubicBezTo>
                <a:lnTo>
                  <a:pt x="0" y="185443"/>
                </a:lnTo>
                <a:cubicBezTo>
                  <a:pt x="438224" y="52422"/>
                  <a:pt x="885485" y="-7452"/>
                  <a:pt x="1326669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363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7800" y="312420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68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781212" y="1"/>
            <a:ext cx="5410788" cy="4007607"/>
          </a:xfrm>
          <a:custGeom>
            <a:avLst/>
            <a:gdLst>
              <a:gd name="connsiteX0" fmla="*/ 237850 w 5410788"/>
              <a:gd name="connsiteY0" fmla="*/ 0 h 4007607"/>
              <a:gd name="connsiteX1" fmla="*/ 5410788 w 5410788"/>
              <a:gd name="connsiteY1" fmla="*/ 0 h 4007607"/>
              <a:gd name="connsiteX2" fmla="*/ 5410788 w 5410788"/>
              <a:gd name="connsiteY2" fmla="*/ 4007607 h 4007607"/>
              <a:gd name="connsiteX3" fmla="*/ 5380163 w 5410788"/>
              <a:gd name="connsiteY3" fmla="*/ 4007607 h 4007607"/>
              <a:gd name="connsiteX4" fmla="*/ 2156587 w 5410788"/>
              <a:gd name="connsiteY4" fmla="*/ 4007607 h 4007607"/>
              <a:gd name="connsiteX5" fmla="*/ 1885293 w 5410788"/>
              <a:gd name="connsiteY5" fmla="*/ 3850069 h 4007607"/>
              <a:gd name="connsiteX6" fmla="*/ 41284 w 5410788"/>
              <a:gd name="connsiteY6" fmla="*/ 655978 h 4007607"/>
              <a:gd name="connsiteX7" fmla="*/ 41284 w 5410788"/>
              <a:gd name="connsiteY7" fmla="*/ 340901 h 4007607"/>
              <a:gd name="connsiteX8" fmla="*/ 231211 w 5410788"/>
              <a:gd name="connsiteY8" fmla="*/ 11514 h 400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0788" h="4007607">
                <a:moveTo>
                  <a:pt x="237850" y="0"/>
                </a:moveTo>
                <a:lnTo>
                  <a:pt x="5410788" y="0"/>
                </a:lnTo>
                <a:lnTo>
                  <a:pt x="5410788" y="4007607"/>
                </a:lnTo>
                <a:lnTo>
                  <a:pt x="5380163" y="4007607"/>
                </a:lnTo>
                <a:cubicBezTo>
                  <a:pt x="4919652" y="4007607"/>
                  <a:pt x="3998631" y="4007607"/>
                  <a:pt x="2156587" y="4007607"/>
                </a:cubicBezTo>
                <a:cubicBezTo>
                  <a:pt x="2042565" y="4007607"/>
                  <a:pt x="1940338" y="3948530"/>
                  <a:pt x="1885293" y="3850069"/>
                </a:cubicBezTo>
                <a:cubicBezTo>
                  <a:pt x="1885293" y="3850069"/>
                  <a:pt x="1885293" y="3850069"/>
                  <a:pt x="41284" y="655978"/>
                </a:cubicBezTo>
                <a:cubicBezTo>
                  <a:pt x="-13761" y="557516"/>
                  <a:pt x="-13761" y="435424"/>
                  <a:pt x="41284" y="340901"/>
                </a:cubicBezTo>
                <a:cubicBezTo>
                  <a:pt x="41284" y="340901"/>
                  <a:pt x="41284" y="340901"/>
                  <a:pt x="231211" y="11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75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1245" y="0"/>
            <a:ext cx="5310754" cy="6858000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984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1D58DE5-BB7E-4BF1-AD3D-2A78B7110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479" y="-763059"/>
            <a:ext cx="8587673" cy="7621059"/>
          </a:xfrm>
          <a:custGeom>
            <a:avLst/>
            <a:gdLst>
              <a:gd name="connsiteX0" fmla="*/ 5248351 w 8587673"/>
              <a:gd name="connsiteY0" fmla="*/ 6447215 h 7621059"/>
              <a:gd name="connsiteX1" fmla="*/ 5835274 w 8587673"/>
              <a:gd name="connsiteY1" fmla="*/ 7034136 h 7621059"/>
              <a:gd name="connsiteX2" fmla="*/ 5248351 w 8587673"/>
              <a:gd name="connsiteY2" fmla="*/ 7621059 h 7621059"/>
              <a:gd name="connsiteX3" fmla="*/ 4661428 w 8587673"/>
              <a:gd name="connsiteY3" fmla="*/ 7034136 h 7621059"/>
              <a:gd name="connsiteX4" fmla="*/ 5248351 w 8587673"/>
              <a:gd name="connsiteY4" fmla="*/ 6447215 h 7621059"/>
              <a:gd name="connsiteX5" fmla="*/ 4253889 w 8587673"/>
              <a:gd name="connsiteY5" fmla="*/ 2567459 h 7621059"/>
              <a:gd name="connsiteX6" fmla="*/ 4613794 w 8587673"/>
              <a:gd name="connsiteY6" fmla="*/ 2716537 h 7621059"/>
              <a:gd name="connsiteX7" fmla="*/ 8438595 w 8587673"/>
              <a:gd name="connsiteY7" fmla="*/ 6541338 h 7621059"/>
              <a:gd name="connsiteX8" fmla="*/ 8438597 w 8587673"/>
              <a:gd name="connsiteY8" fmla="*/ 7261150 h 7621059"/>
              <a:gd name="connsiteX9" fmla="*/ 8078691 w 8587673"/>
              <a:gd name="connsiteY9" fmla="*/ 7410227 h 7621059"/>
              <a:gd name="connsiteX10" fmla="*/ 7718784 w 8587673"/>
              <a:gd name="connsiteY10" fmla="*/ 7261149 h 7621059"/>
              <a:gd name="connsiteX11" fmla="*/ 3893984 w 8587673"/>
              <a:gd name="connsiteY11" fmla="*/ 3436349 h 7621059"/>
              <a:gd name="connsiteX12" fmla="*/ 3893984 w 8587673"/>
              <a:gd name="connsiteY12" fmla="*/ 2716537 h 7621059"/>
              <a:gd name="connsiteX13" fmla="*/ 4253889 w 8587673"/>
              <a:gd name="connsiteY13" fmla="*/ 2567459 h 7621059"/>
              <a:gd name="connsiteX14" fmla="*/ 2110168 w 8587673"/>
              <a:gd name="connsiteY14" fmla="*/ 1980539 h 7621059"/>
              <a:gd name="connsiteX15" fmla="*/ 2470074 w 8587673"/>
              <a:gd name="connsiteY15" fmla="*/ 2129616 h 7621059"/>
              <a:gd name="connsiteX16" fmla="*/ 3907283 w 8587673"/>
              <a:gd name="connsiteY16" fmla="*/ 3566825 h 7621059"/>
              <a:gd name="connsiteX17" fmla="*/ 4047042 w 8587673"/>
              <a:gd name="connsiteY17" fmla="*/ 4023944 h 7621059"/>
              <a:gd name="connsiteX18" fmla="*/ 4021533 w 8587673"/>
              <a:gd name="connsiteY18" fmla="*/ 4110020 h 7621059"/>
              <a:gd name="connsiteX19" fmla="*/ 4098115 w 8587673"/>
              <a:gd name="connsiteY19" fmla="*/ 4087326 h 7621059"/>
              <a:gd name="connsiteX20" fmla="*/ 4555232 w 8587673"/>
              <a:gd name="connsiteY20" fmla="*/ 4227086 h 7621059"/>
              <a:gd name="connsiteX21" fmla="*/ 5806382 w 8587673"/>
              <a:gd name="connsiteY21" fmla="*/ 5478236 h 7621059"/>
              <a:gd name="connsiteX22" fmla="*/ 5806382 w 8587673"/>
              <a:gd name="connsiteY22" fmla="*/ 6198047 h 7621059"/>
              <a:gd name="connsiteX23" fmla="*/ 5446477 w 8587673"/>
              <a:gd name="connsiteY23" fmla="*/ 6347127 h 7621059"/>
              <a:gd name="connsiteX24" fmla="*/ 5086571 w 8587673"/>
              <a:gd name="connsiteY24" fmla="*/ 6198047 h 7621059"/>
              <a:gd name="connsiteX25" fmla="*/ 3835421 w 8587673"/>
              <a:gd name="connsiteY25" fmla="*/ 4946897 h 7621059"/>
              <a:gd name="connsiteX26" fmla="*/ 3695662 w 8587673"/>
              <a:gd name="connsiteY26" fmla="*/ 4489779 h 7621059"/>
              <a:gd name="connsiteX27" fmla="*/ 3721171 w 8587673"/>
              <a:gd name="connsiteY27" fmla="*/ 4403702 h 7621059"/>
              <a:gd name="connsiteX28" fmla="*/ 3644590 w 8587673"/>
              <a:gd name="connsiteY28" fmla="*/ 4426397 h 7621059"/>
              <a:gd name="connsiteX29" fmla="*/ 3547377 w 8587673"/>
              <a:gd name="connsiteY29" fmla="*/ 4435714 h 7621059"/>
              <a:gd name="connsiteX30" fmla="*/ 3187472 w 8587673"/>
              <a:gd name="connsiteY30" fmla="*/ 4286636 h 7621059"/>
              <a:gd name="connsiteX31" fmla="*/ 1750263 w 8587673"/>
              <a:gd name="connsiteY31" fmla="*/ 2849427 h 7621059"/>
              <a:gd name="connsiteX32" fmla="*/ 1750261 w 8587673"/>
              <a:gd name="connsiteY32" fmla="*/ 2129616 h 7621059"/>
              <a:gd name="connsiteX33" fmla="*/ 2110168 w 8587673"/>
              <a:gd name="connsiteY33" fmla="*/ 1980539 h 7621059"/>
              <a:gd name="connsiteX34" fmla="*/ 508982 w 8587673"/>
              <a:gd name="connsiteY34" fmla="*/ 1958391 h 7621059"/>
              <a:gd name="connsiteX35" fmla="*/ 868888 w 8587673"/>
              <a:gd name="connsiteY35" fmla="*/ 2107470 h 7621059"/>
              <a:gd name="connsiteX36" fmla="*/ 3033238 w 8587673"/>
              <a:gd name="connsiteY36" fmla="*/ 4271820 h 7621059"/>
              <a:gd name="connsiteX37" fmla="*/ 3033361 w 8587673"/>
              <a:gd name="connsiteY37" fmla="*/ 4271820 h 7621059"/>
              <a:gd name="connsiteX38" fmla="*/ 3033361 w 8587673"/>
              <a:gd name="connsiteY38" fmla="*/ 4271942 h 7621059"/>
              <a:gd name="connsiteX39" fmla="*/ 4693688 w 8587673"/>
              <a:gd name="connsiteY39" fmla="*/ 5932270 h 7621059"/>
              <a:gd name="connsiteX40" fmla="*/ 4693688 w 8587673"/>
              <a:gd name="connsiteY40" fmla="*/ 6652082 h 7621059"/>
              <a:gd name="connsiteX41" fmla="*/ 4333783 w 8587673"/>
              <a:gd name="connsiteY41" fmla="*/ 6801159 h 7621059"/>
              <a:gd name="connsiteX42" fmla="*/ 3973878 w 8587673"/>
              <a:gd name="connsiteY42" fmla="*/ 6652081 h 7621059"/>
              <a:gd name="connsiteX43" fmla="*/ 149078 w 8587673"/>
              <a:gd name="connsiteY43" fmla="*/ 2827279 h 7621059"/>
              <a:gd name="connsiteX44" fmla="*/ 149078 w 8587673"/>
              <a:gd name="connsiteY44" fmla="*/ 2107468 h 7621059"/>
              <a:gd name="connsiteX45" fmla="*/ 508982 w 8587673"/>
              <a:gd name="connsiteY45" fmla="*/ 1958391 h 7621059"/>
              <a:gd name="connsiteX46" fmla="*/ 6134616 w 8587673"/>
              <a:gd name="connsiteY46" fmla="*/ 1349321 h 7621059"/>
              <a:gd name="connsiteX47" fmla="*/ 6494521 w 8587673"/>
              <a:gd name="connsiteY47" fmla="*/ 1498399 h 7621059"/>
              <a:gd name="connsiteX48" fmla="*/ 7931731 w 8587673"/>
              <a:gd name="connsiteY48" fmla="*/ 2935607 h 7621059"/>
              <a:gd name="connsiteX49" fmla="*/ 7931733 w 8587673"/>
              <a:gd name="connsiteY49" fmla="*/ 3655420 h 7621059"/>
              <a:gd name="connsiteX50" fmla="*/ 7571826 w 8587673"/>
              <a:gd name="connsiteY50" fmla="*/ 3804498 h 7621059"/>
              <a:gd name="connsiteX51" fmla="*/ 7211921 w 8587673"/>
              <a:gd name="connsiteY51" fmla="*/ 3655420 h 7621059"/>
              <a:gd name="connsiteX52" fmla="*/ 5774711 w 8587673"/>
              <a:gd name="connsiteY52" fmla="*/ 2218211 h 7621059"/>
              <a:gd name="connsiteX53" fmla="*/ 5774709 w 8587673"/>
              <a:gd name="connsiteY53" fmla="*/ 1498399 h 7621059"/>
              <a:gd name="connsiteX54" fmla="*/ 6134616 w 8587673"/>
              <a:gd name="connsiteY54" fmla="*/ 1349321 h 7621059"/>
              <a:gd name="connsiteX55" fmla="*/ 4180378 w 8587673"/>
              <a:gd name="connsiteY55" fmla="*/ 939584 h 7621059"/>
              <a:gd name="connsiteX56" fmla="*/ 4540283 w 8587673"/>
              <a:gd name="connsiteY56" fmla="*/ 1088661 h 7621059"/>
              <a:gd name="connsiteX57" fmla="*/ 8365085 w 8587673"/>
              <a:gd name="connsiteY57" fmla="*/ 4913462 h 7621059"/>
              <a:gd name="connsiteX58" fmla="*/ 8365085 w 8587673"/>
              <a:gd name="connsiteY58" fmla="*/ 5633273 h 7621059"/>
              <a:gd name="connsiteX59" fmla="*/ 8005179 w 8587673"/>
              <a:gd name="connsiteY59" fmla="*/ 5782352 h 7621059"/>
              <a:gd name="connsiteX60" fmla="*/ 7645273 w 8587673"/>
              <a:gd name="connsiteY60" fmla="*/ 5633273 h 7621059"/>
              <a:gd name="connsiteX61" fmla="*/ 3820474 w 8587673"/>
              <a:gd name="connsiteY61" fmla="*/ 1808474 h 7621059"/>
              <a:gd name="connsiteX62" fmla="*/ 3820474 w 8587673"/>
              <a:gd name="connsiteY62" fmla="*/ 1088663 h 7621059"/>
              <a:gd name="connsiteX63" fmla="*/ 4180378 w 8587673"/>
              <a:gd name="connsiteY63" fmla="*/ 939584 h 7621059"/>
              <a:gd name="connsiteX64" fmla="*/ 2036657 w 8587673"/>
              <a:gd name="connsiteY64" fmla="*/ 336104 h 7621059"/>
              <a:gd name="connsiteX65" fmla="*/ 2396563 w 8587673"/>
              <a:gd name="connsiteY65" fmla="*/ 485182 h 7621059"/>
              <a:gd name="connsiteX66" fmla="*/ 3833771 w 8587673"/>
              <a:gd name="connsiteY66" fmla="*/ 1922391 h 7621059"/>
              <a:gd name="connsiteX67" fmla="*/ 3833771 w 8587673"/>
              <a:gd name="connsiteY67" fmla="*/ 2642205 h 7621059"/>
              <a:gd name="connsiteX68" fmla="*/ 3473866 w 8587673"/>
              <a:gd name="connsiteY68" fmla="*/ 2791282 h 7621059"/>
              <a:gd name="connsiteX69" fmla="*/ 3113960 w 8587673"/>
              <a:gd name="connsiteY69" fmla="*/ 2642205 h 7621059"/>
              <a:gd name="connsiteX70" fmla="*/ 1676751 w 8587673"/>
              <a:gd name="connsiteY70" fmla="*/ 1204995 h 7621059"/>
              <a:gd name="connsiteX71" fmla="*/ 1676751 w 8587673"/>
              <a:gd name="connsiteY71" fmla="*/ 485182 h 7621059"/>
              <a:gd name="connsiteX72" fmla="*/ 2036657 w 8587673"/>
              <a:gd name="connsiteY72" fmla="*/ 336104 h 7621059"/>
              <a:gd name="connsiteX73" fmla="*/ 3414787 w 8587673"/>
              <a:gd name="connsiteY73" fmla="*/ 0 h 7621059"/>
              <a:gd name="connsiteX74" fmla="*/ 4001710 w 8587673"/>
              <a:gd name="connsiteY74" fmla="*/ 586925 h 7621059"/>
              <a:gd name="connsiteX75" fmla="*/ 3414787 w 8587673"/>
              <a:gd name="connsiteY75" fmla="*/ 1173848 h 7621059"/>
              <a:gd name="connsiteX76" fmla="*/ 2827864 w 8587673"/>
              <a:gd name="connsiteY76" fmla="*/ 586925 h 7621059"/>
              <a:gd name="connsiteX77" fmla="*/ 3414787 w 8587673"/>
              <a:gd name="connsiteY77" fmla="*/ 0 h 762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8587673" h="7621059">
                <a:moveTo>
                  <a:pt x="5248351" y="6447215"/>
                </a:moveTo>
                <a:cubicBezTo>
                  <a:pt x="5572500" y="6447213"/>
                  <a:pt x="5835274" y="6709987"/>
                  <a:pt x="5835274" y="7034136"/>
                </a:cubicBezTo>
                <a:cubicBezTo>
                  <a:pt x="5835274" y="7358285"/>
                  <a:pt x="5572500" y="7621059"/>
                  <a:pt x="5248351" y="7621059"/>
                </a:cubicBezTo>
                <a:cubicBezTo>
                  <a:pt x="4924201" y="7621059"/>
                  <a:pt x="4661427" y="7358285"/>
                  <a:pt x="4661428" y="7034136"/>
                </a:cubicBezTo>
                <a:cubicBezTo>
                  <a:pt x="4661427" y="6709987"/>
                  <a:pt x="4924201" y="6447213"/>
                  <a:pt x="5248351" y="6447215"/>
                </a:cubicBezTo>
                <a:close/>
                <a:moveTo>
                  <a:pt x="4253889" y="2567459"/>
                </a:moveTo>
                <a:cubicBezTo>
                  <a:pt x="4384149" y="2567459"/>
                  <a:pt x="4514408" y="2617151"/>
                  <a:pt x="4613794" y="2716537"/>
                </a:cubicBezTo>
                <a:lnTo>
                  <a:pt x="8438595" y="6541338"/>
                </a:lnTo>
                <a:cubicBezTo>
                  <a:pt x="8637366" y="6740108"/>
                  <a:pt x="8637366" y="7062379"/>
                  <a:pt x="8438597" y="7261150"/>
                </a:cubicBezTo>
                <a:cubicBezTo>
                  <a:pt x="8339211" y="7360535"/>
                  <a:pt x="8208951" y="7410227"/>
                  <a:pt x="8078691" y="7410227"/>
                </a:cubicBezTo>
                <a:cubicBezTo>
                  <a:pt x="7948430" y="7410227"/>
                  <a:pt x="7818169" y="7360535"/>
                  <a:pt x="7718784" y="7261149"/>
                </a:cubicBezTo>
                <a:lnTo>
                  <a:pt x="3893984" y="3436349"/>
                </a:lnTo>
                <a:cubicBezTo>
                  <a:pt x="3695214" y="3237578"/>
                  <a:pt x="3695215" y="2915307"/>
                  <a:pt x="3893984" y="2716537"/>
                </a:cubicBezTo>
                <a:cubicBezTo>
                  <a:pt x="3993370" y="2617152"/>
                  <a:pt x="4123629" y="2567459"/>
                  <a:pt x="4253889" y="2567459"/>
                </a:cubicBezTo>
                <a:close/>
                <a:moveTo>
                  <a:pt x="2110168" y="1980539"/>
                </a:moveTo>
                <a:cubicBezTo>
                  <a:pt x="2240429" y="1980539"/>
                  <a:pt x="2370689" y="2030231"/>
                  <a:pt x="2470074" y="2129616"/>
                </a:cubicBezTo>
                <a:lnTo>
                  <a:pt x="3907283" y="3566825"/>
                </a:lnTo>
                <a:cubicBezTo>
                  <a:pt x="4031513" y="3691056"/>
                  <a:pt x="4078101" y="3863529"/>
                  <a:pt x="4047042" y="4023944"/>
                </a:cubicBezTo>
                <a:lnTo>
                  <a:pt x="4021533" y="4110020"/>
                </a:lnTo>
                <a:lnTo>
                  <a:pt x="4098115" y="4087326"/>
                </a:lnTo>
                <a:cubicBezTo>
                  <a:pt x="4258527" y="4056268"/>
                  <a:pt x="4431000" y="4102854"/>
                  <a:pt x="4555232" y="4227086"/>
                </a:cubicBezTo>
                <a:lnTo>
                  <a:pt x="5806382" y="5478236"/>
                </a:lnTo>
                <a:cubicBezTo>
                  <a:pt x="6005154" y="5677008"/>
                  <a:pt x="6005153" y="5999277"/>
                  <a:pt x="5806382" y="6198047"/>
                </a:cubicBezTo>
                <a:cubicBezTo>
                  <a:pt x="5706997" y="6297433"/>
                  <a:pt x="5576737" y="6347125"/>
                  <a:pt x="5446477" y="6347127"/>
                </a:cubicBezTo>
                <a:cubicBezTo>
                  <a:pt x="5316217" y="6347125"/>
                  <a:pt x="5185957" y="6297433"/>
                  <a:pt x="5086571" y="6198047"/>
                </a:cubicBezTo>
                <a:lnTo>
                  <a:pt x="3835421" y="4946897"/>
                </a:lnTo>
                <a:cubicBezTo>
                  <a:pt x="3711191" y="4822666"/>
                  <a:pt x="3664604" y="4650193"/>
                  <a:pt x="3695662" y="4489779"/>
                </a:cubicBezTo>
                <a:lnTo>
                  <a:pt x="3721171" y="4403702"/>
                </a:lnTo>
                <a:lnTo>
                  <a:pt x="3644590" y="4426397"/>
                </a:lnTo>
                <a:cubicBezTo>
                  <a:pt x="3612508" y="4432608"/>
                  <a:pt x="3579942" y="4435714"/>
                  <a:pt x="3547377" y="4435714"/>
                </a:cubicBezTo>
                <a:cubicBezTo>
                  <a:pt x="3417117" y="4435714"/>
                  <a:pt x="3286856" y="4386022"/>
                  <a:pt x="3187472" y="4286636"/>
                </a:cubicBezTo>
                <a:lnTo>
                  <a:pt x="1750263" y="2849427"/>
                </a:lnTo>
                <a:cubicBezTo>
                  <a:pt x="1551492" y="2650657"/>
                  <a:pt x="1551492" y="2328387"/>
                  <a:pt x="1750261" y="2129616"/>
                </a:cubicBezTo>
                <a:cubicBezTo>
                  <a:pt x="1849647" y="2030231"/>
                  <a:pt x="1979908" y="1980539"/>
                  <a:pt x="2110168" y="1980539"/>
                </a:cubicBezTo>
                <a:close/>
                <a:moveTo>
                  <a:pt x="508982" y="1958391"/>
                </a:moveTo>
                <a:cubicBezTo>
                  <a:pt x="639242" y="1958391"/>
                  <a:pt x="769503" y="2008084"/>
                  <a:pt x="868888" y="2107470"/>
                </a:cubicBezTo>
                <a:lnTo>
                  <a:pt x="3033238" y="4271820"/>
                </a:lnTo>
                <a:lnTo>
                  <a:pt x="3033361" y="4271820"/>
                </a:lnTo>
                <a:lnTo>
                  <a:pt x="3033361" y="4271942"/>
                </a:lnTo>
                <a:lnTo>
                  <a:pt x="4693688" y="5932270"/>
                </a:lnTo>
                <a:cubicBezTo>
                  <a:pt x="4892458" y="6131040"/>
                  <a:pt x="4892458" y="6453312"/>
                  <a:pt x="4693688" y="6652082"/>
                </a:cubicBezTo>
                <a:cubicBezTo>
                  <a:pt x="4594303" y="6751467"/>
                  <a:pt x="4464043" y="6801160"/>
                  <a:pt x="4333783" y="6801159"/>
                </a:cubicBezTo>
                <a:cubicBezTo>
                  <a:pt x="4203524" y="6801159"/>
                  <a:pt x="4073263" y="6751467"/>
                  <a:pt x="3973878" y="6652081"/>
                </a:cubicBezTo>
                <a:lnTo>
                  <a:pt x="149078" y="2827279"/>
                </a:lnTo>
                <a:cubicBezTo>
                  <a:pt x="-49694" y="2628510"/>
                  <a:pt x="-49692" y="2306239"/>
                  <a:pt x="149078" y="2107468"/>
                </a:cubicBezTo>
                <a:cubicBezTo>
                  <a:pt x="248462" y="2008083"/>
                  <a:pt x="378722" y="1958391"/>
                  <a:pt x="508982" y="1958391"/>
                </a:cubicBezTo>
                <a:close/>
                <a:moveTo>
                  <a:pt x="6134616" y="1349321"/>
                </a:moveTo>
                <a:cubicBezTo>
                  <a:pt x="6264876" y="1349321"/>
                  <a:pt x="6395137" y="1399014"/>
                  <a:pt x="6494521" y="1498399"/>
                </a:cubicBezTo>
                <a:lnTo>
                  <a:pt x="7931731" y="2935607"/>
                </a:lnTo>
                <a:cubicBezTo>
                  <a:pt x="8130503" y="3134379"/>
                  <a:pt x="8130503" y="3456650"/>
                  <a:pt x="7931733" y="3655420"/>
                </a:cubicBezTo>
                <a:cubicBezTo>
                  <a:pt x="7832347" y="3754806"/>
                  <a:pt x="7702085" y="3804498"/>
                  <a:pt x="7571826" y="3804498"/>
                </a:cubicBezTo>
                <a:cubicBezTo>
                  <a:pt x="7441565" y="3804498"/>
                  <a:pt x="7311306" y="3754806"/>
                  <a:pt x="7211921" y="3655420"/>
                </a:cubicBezTo>
                <a:lnTo>
                  <a:pt x="5774711" y="2218211"/>
                </a:lnTo>
                <a:cubicBezTo>
                  <a:pt x="5575939" y="2019439"/>
                  <a:pt x="5575941" y="1697170"/>
                  <a:pt x="5774709" y="1498399"/>
                </a:cubicBezTo>
                <a:cubicBezTo>
                  <a:pt x="5874095" y="1399013"/>
                  <a:pt x="6004355" y="1349321"/>
                  <a:pt x="6134616" y="1349321"/>
                </a:cubicBezTo>
                <a:close/>
                <a:moveTo>
                  <a:pt x="4180378" y="939584"/>
                </a:moveTo>
                <a:cubicBezTo>
                  <a:pt x="4310638" y="939584"/>
                  <a:pt x="4440898" y="989276"/>
                  <a:pt x="4540283" y="1088661"/>
                </a:cubicBezTo>
                <a:lnTo>
                  <a:pt x="8365085" y="4913462"/>
                </a:lnTo>
                <a:cubicBezTo>
                  <a:pt x="8563855" y="5112233"/>
                  <a:pt x="8563855" y="5434503"/>
                  <a:pt x="8365085" y="5633273"/>
                </a:cubicBezTo>
                <a:cubicBezTo>
                  <a:pt x="8265700" y="5732659"/>
                  <a:pt x="8135439" y="5782352"/>
                  <a:pt x="8005179" y="5782352"/>
                </a:cubicBezTo>
                <a:cubicBezTo>
                  <a:pt x="7874918" y="5782352"/>
                  <a:pt x="7744658" y="5732659"/>
                  <a:pt x="7645273" y="5633273"/>
                </a:cubicBezTo>
                <a:lnTo>
                  <a:pt x="3820474" y="1808474"/>
                </a:lnTo>
                <a:cubicBezTo>
                  <a:pt x="3621703" y="1609703"/>
                  <a:pt x="3621703" y="1287433"/>
                  <a:pt x="3820474" y="1088663"/>
                </a:cubicBezTo>
                <a:cubicBezTo>
                  <a:pt x="3919859" y="989277"/>
                  <a:pt x="4050119" y="939584"/>
                  <a:pt x="4180378" y="939584"/>
                </a:cubicBezTo>
                <a:close/>
                <a:moveTo>
                  <a:pt x="2036657" y="336104"/>
                </a:moveTo>
                <a:cubicBezTo>
                  <a:pt x="2166917" y="336104"/>
                  <a:pt x="2297178" y="385797"/>
                  <a:pt x="2396563" y="485182"/>
                </a:cubicBezTo>
                <a:lnTo>
                  <a:pt x="3833771" y="1922391"/>
                </a:lnTo>
                <a:cubicBezTo>
                  <a:pt x="4032541" y="2121162"/>
                  <a:pt x="4032541" y="2443432"/>
                  <a:pt x="3833771" y="2642205"/>
                </a:cubicBezTo>
                <a:cubicBezTo>
                  <a:pt x="3734386" y="2741589"/>
                  <a:pt x="3604126" y="2791280"/>
                  <a:pt x="3473866" y="2791282"/>
                </a:cubicBezTo>
                <a:cubicBezTo>
                  <a:pt x="3343606" y="2791280"/>
                  <a:pt x="3213346" y="2741589"/>
                  <a:pt x="3113960" y="2642205"/>
                </a:cubicBezTo>
                <a:lnTo>
                  <a:pt x="1676751" y="1204995"/>
                </a:lnTo>
                <a:cubicBezTo>
                  <a:pt x="1477980" y="1006223"/>
                  <a:pt x="1477980" y="683953"/>
                  <a:pt x="1676751" y="485182"/>
                </a:cubicBezTo>
                <a:cubicBezTo>
                  <a:pt x="1776136" y="385797"/>
                  <a:pt x="1906396" y="336104"/>
                  <a:pt x="2036657" y="336104"/>
                </a:cubicBezTo>
                <a:close/>
                <a:moveTo>
                  <a:pt x="3414787" y="0"/>
                </a:moveTo>
                <a:cubicBezTo>
                  <a:pt x="3738935" y="0"/>
                  <a:pt x="4001709" y="262776"/>
                  <a:pt x="4001710" y="586925"/>
                </a:cubicBezTo>
                <a:cubicBezTo>
                  <a:pt x="4001709" y="911073"/>
                  <a:pt x="3738935" y="1173848"/>
                  <a:pt x="3414787" y="1173848"/>
                </a:cubicBezTo>
                <a:cubicBezTo>
                  <a:pt x="3090637" y="1173848"/>
                  <a:pt x="2827863" y="911073"/>
                  <a:pt x="2827864" y="586925"/>
                </a:cubicBezTo>
                <a:cubicBezTo>
                  <a:pt x="2827863" y="262776"/>
                  <a:pt x="3090637" y="2"/>
                  <a:pt x="3414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494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3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2D47248-E52A-4A88-BD2B-047E18E8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2599" y="-914400"/>
            <a:ext cx="8686800" cy="8686800"/>
          </a:xfrm>
          <a:custGeom>
            <a:avLst/>
            <a:gdLst>
              <a:gd name="connsiteX0" fmla="*/ 4286250 w 8686800"/>
              <a:gd name="connsiteY0" fmla="*/ 1200150 h 8686800"/>
              <a:gd name="connsiteX1" fmla="*/ 7429500 w 8686800"/>
              <a:gd name="connsiteY1" fmla="*/ 4343400 h 8686800"/>
              <a:gd name="connsiteX2" fmla="*/ 4286250 w 8686800"/>
              <a:gd name="connsiteY2" fmla="*/ 7486650 h 8686800"/>
              <a:gd name="connsiteX3" fmla="*/ 1143000 w 8686800"/>
              <a:gd name="connsiteY3" fmla="*/ 4343400 h 8686800"/>
              <a:gd name="connsiteX4" fmla="*/ 4286250 w 8686800"/>
              <a:gd name="connsiteY4" fmla="*/ 1200150 h 8686800"/>
              <a:gd name="connsiteX5" fmla="*/ 4343400 w 8686800"/>
              <a:gd name="connsiteY5" fmla="*/ 892221 h 8686800"/>
              <a:gd name="connsiteX6" fmla="*/ 892221 w 8686800"/>
              <a:gd name="connsiteY6" fmla="*/ 4343400 h 8686800"/>
              <a:gd name="connsiteX7" fmla="*/ 4343400 w 8686800"/>
              <a:gd name="connsiteY7" fmla="*/ 7794579 h 8686800"/>
              <a:gd name="connsiteX8" fmla="*/ 7794579 w 8686800"/>
              <a:gd name="connsiteY8" fmla="*/ 4343400 h 8686800"/>
              <a:gd name="connsiteX9" fmla="*/ 4343400 w 8686800"/>
              <a:gd name="connsiteY9" fmla="*/ 892221 h 8686800"/>
              <a:gd name="connsiteX10" fmla="*/ 4343400 w 8686800"/>
              <a:gd name="connsiteY10" fmla="*/ 0 h 8686800"/>
              <a:gd name="connsiteX11" fmla="*/ 8686800 w 8686800"/>
              <a:gd name="connsiteY11" fmla="*/ 4343400 h 8686800"/>
              <a:gd name="connsiteX12" fmla="*/ 4343400 w 8686800"/>
              <a:gd name="connsiteY12" fmla="*/ 8686800 h 8686800"/>
              <a:gd name="connsiteX13" fmla="*/ 0 w 8686800"/>
              <a:gd name="connsiteY13" fmla="*/ 4343400 h 8686800"/>
              <a:gd name="connsiteX14" fmla="*/ 4343400 w 8686800"/>
              <a:gd name="connsiteY14" fmla="*/ 0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8686800">
                <a:moveTo>
                  <a:pt x="4286250" y="1200150"/>
                </a:moveTo>
                <a:cubicBezTo>
                  <a:pt x="6022219" y="1200150"/>
                  <a:pt x="7429500" y="2607431"/>
                  <a:pt x="7429500" y="4343400"/>
                </a:cubicBezTo>
                <a:cubicBezTo>
                  <a:pt x="7429500" y="6079369"/>
                  <a:pt x="6022219" y="7486650"/>
                  <a:pt x="4286250" y="7486650"/>
                </a:cubicBezTo>
                <a:cubicBezTo>
                  <a:pt x="2550281" y="7486650"/>
                  <a:pt x="1143000" y="6079369"/>
                  <a:pt x="1143000" y="4343400"/>
                </a:cubicBezTo>
                <a:cubicBezTo>
                  <a:pt x="1143000" y="2607431"/>
                  <a:pt x="2550281" y="1200150"/>
                  <a:pt x="4286250" y="1200150"/>
                </a:cubicBezTo>
                <a:close/>
                <a:moveTo>
                  <a:pt x="4343400" y="892221"/>
                </a:moveTo>
                <a:cubicBezTo>
                  <a:pt x="2437366" y="892221"/>
                  <a:pt x="892221" y="2437366"/>
                  <a:pt x="892221" y="4343400"/>
                </a:cubicBezTo>
                <a:cubicBezTo>
                  <a:pt x="892221" y="6249434"/>
                  <a:pt x="2437366" y="7794579"/>
                  <a:pt x="4343400" y="7794579"/>
                </a:cubicBezTo>
                <a:cubicBezTo>
                  <a:pt x="6249434" y="7794579"/>
                  <a:pt x="7794579" y="6249434"/>
                  <a:pt x="7794579" y="4343400"/>
                </a:cubicBezTo>
                <a:cubicBezTo>
                  <a:pt x="7794579" y="2437366"/>
                  <a:pt x="6249434" y="892221"/>
                  <a:pt x="4343400" y="892221"/>
                </a:cubicBezTo>
                <a:close/>
                <a:moveTo>
                  <a:pt x="4343400" y="0"/>
                </a:moveTo>
                <a:cubicBezTo>
                  <a:pt x="6742194" y="0"/>
                  <a:pt x="8686800" y="1944606"/>
                  <a:pt x="8686800" y="4343400"/>
                </a:cubicBezTo>
                <a:cubicBezTo>
                  <a:pt x="8686800" y="6742194"/>
                  <a:pt x="6742194" y="8686800"/>
                  <a:pt x="4343400" y="8686800"/>
                </a:cubicBezTo>
                <a:cubicBezTo>
                  <a:pt x="1944606" y="8686800"/>
                  <a:pt x="0" y="6742194"/>
                  <a:pt x="0" y="4343400"/>
                </a:cubicBezTo>
                <a:cubicBezTo>
                  <a:pt x="0" y="1944606"/>
                  <a:pt x="1944606" y="0"/>
                  <a:pt x="4343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875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8523401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539878-171B-4BF4-96FC-15859EE445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630" y="1472309"/>
            <a:ext cx="4055020" cy="3573556"/>
          </a:xfrm>
          <a:custGeom>
            <a:avLst/>
            <a:gdLst>
              <a:gd name="connsiteX0" fmla="*/ 3386804 w 4055020"/>
              <a:gd name="connsiteY0" fmla="*/ 0 h 3573556"/>
              <a:gd name="connsiteX1" fmla="*/ 4055020 w 4055020"/>
              <a:gd name="connsiteY1" fmla="*/ 2360218 h 3573556"/>
              <a:gd name="connsiteX2" fmla="*/ 773723 w 4055020"/>
              <a:gd name="connsiteY2" fmla="*/ 3573556 h 3573556"/>
              <a:gd name="connsiteX3" fmla="*/ 0 w 4055020"/>
              <a:gd name="connsiteY3" fmla="*/ 1002323 h 357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0" h="3573556">
                <a:moveTo>
                  <a:pt x="3386804" y="0"/>
                </a:moveTo>
                <a:lnTo>
                  <a:pt x="4055020" y="2360218"/>
                </a:lnTo>
                <a:lnTo>
                  <a:pt x="773723" y="3573556"/>
                </a:lnTo>
                <a:lnTo>
                  <a:pt x="0" y="1002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9279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6443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A7D0B-7AB0-42BD-8776-A62D0B9D6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3094" y="879475"/>
            <a:ext cx="4519613" cy="59785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92768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3638" y="3853284"/>
            <a:ext cx="10684720" cy="2204151"/>
          </a:xfrm>
          <a:custGeom>
            <a:avLst/>
            <a:gdLst>
              <a:gd name="connsiteX0" fmla="*/ 0 w 10684720"/>
              <a:gd name="connsiteY0" fmla="*/ 0 h 2204151"/>
              <a:gd name="connsiteX1" fmla="*/ 10684720 w 10684720"/>
              <a:gd name="connsiteY1" fmla="*/ 0 h 2204151"/>
              <a:gd name="connsiteX2" fmla="*/ 10684720 w 10684720"/>
              <a:gd name="connsiteY2" fmla="*/ 2204151 h 2204151"/>
              <a:gd name="connsiteX3" fmla="*/ 0 w 10684720"/>
              <a:gd name="connsiteY3" fmla="*/ 2204151 h 220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720" h="2204151">
                <a:moveTo>
                  <a:pt x="0" y="0"/>
                </a:moveTo>
                <a:lnTo>
                  <a:pt x="10684720" y="0"/>
                </a:lnTo>
                <a:lnTo>
                  <a:pt x="10684720" y="2204151"/>
                </a:lnTo>
                <a:lnTo>
                  <a:pt x="0" y="2204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97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F9E67B-571E-4328-B649-1169CE47E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588" y="2272939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2864A38-82E4-46AE-811C-617A34544F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75836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76C6B1-7FC4-4304-97BC-D831699E3F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84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1F41D08-2AA4-49C0-80AC-564AA3609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4117" y="2272937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1957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540542" y="1"/>
            <a:ext cx="7474329" cy="4243885"/>
          </a:xfrm>
          <a:custGeom>
            <a:avLst/>
            <a:gdLst>
              <a:gd name="connsiteX0" fmla="*/ 509640 w 7474329"/>
              <a:gd name="connsiteY0" fmla="*/ 0 h 4243885"/>
              <a:gd name="connsiteX1" fmla="*/ 6964692 w 7474329"/>
              <a:gd name="connsiteY1" fmla="*/ 0 h 4243885"/>
              <a:gd name="connsiteX2" fmla="*/ 6995053 w 7474329"/>
              <a:gd name="connsiteY2" fmla="*/ 52655 h 4243885"/>
              <a:gd name="connsiteX3" fmla="*/ 7435746 w 7474329"/>
              <a:gd name="connsiteY3" fmla="*/ 816940 h 4243885"/>
              <a:gd name="connsiteX4" fmla="*/ 7435746 w 7474329"/>
              <a:gd name="connsiteY4" fmla="*/ 1111415 h 4243885"/>
              <a:gd name="connsiteX5" fmla="*/ 5712314 w 7474329"/>
              <a:gd name="connsiteY5" fmla="*/ 4096648 h 4243885"/>
              <a:gd name="connsiteX6" fmla="*/ 5458760 w 7474329"/>
              <a:gd name="connsiteY6" fmla="*/ 4243885 h 4243885"/>
              <a:gd name="connsiteX7" fmla="*/ 2015571 w 7474329"/>
              <a:gd name="connsiteY7" fmla="*/ 4243885 h 4243885"/>
              <a:gd name="connsiteX8" fmla="*/ 1762017 w 7474329"/>
              <a:gd name="connsiteY8" fmla="*/ 4096648 h 4243885"/>
              <a:gd name="connsiteX9" fmla="*/ 38585 w 7474329"/>
              <a:gd name="connsiteY9" fmla="*/ 1111415 h 4243885"/>
              <a:gd name="connsiteX10" fmla="*/ 38585 w 7474329"/>
              <a:gd name="connsiteY10" fmla="*/ 816940 h 4243885"/>
              <a:gd name="connsiteX11" fmla="*/ 459345 w 7474329"/>
              <a:gd name="connsiteY11" fmla="*/ 87225 h 42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4329" h="4243885">
                <a:moveTo>
                  <a:pt x="509640" y="0"/>
                </a:moveTo>
                <a:lnTo>
                  <a:pt x="6964692" y="0"/>
                </a:lnTo>
                <a:lnTo>
                  <a:pt x="6995053" y="52655"/>
                </a:lnTo>
                <a:cubicBezTo>
                  <a:pt x="7127750" y="282789"/>
                  <a:pt x="7274174" y="536730"/>
                  <a:pt x="7435746" y="816940"/>
                </a:cubicBezTo>
                <a:cubicBezTo>
                  <a:pt x="7487191" y="905283"/>
                  <a:pt x="7487191" y="1019392"/>
                  <a:pt x="7435746" y="1111415"/>
                </a:cubicBezTo>
                <a:cubicBezTo>
                  <a:pt x="7435746" y="1111415"/>
                  <a:pt x="7435746" y="1111415"/>
                  <a:pt x="5712314" y="4096648"/>
                </a:cubicBezTo>
                <a:cubicBezTo>
                  <a:pt x="5660868" y="4188671"/>
                  <a:pt x="5565326" y="4243885"/>
                  <a:pt x="5458760" y="4243885"/>
                </a:cubicBezTo>
                <a:cubicBezTo>
                  <a:pt x="5458760" y="4243885"/>
                  <a:pt x="5458760" y="4243885"/>
                  <a:pt x="2015571" y="4243885"/>
                </a:cubicBezTo>
                <a:cubicBezTo>
                  <a:pt x="1909005" y="4243885"/>
                  <a:pt x="1813463" y="4188671"/>
                  <a:pt x="1762017" y="4096648"/>
                </a:cubicBezTo>
                <a:cubicBezTo>
                  <a:pt x="1762017" y="4096648"/>
                  <a:pt x="1762017" y="4096648"/>
                  <a:pt x="38585" y="1111415"/>
                </a:cubicBezTo>
                <a:cubicBezTo>
                  <a:pt x="-12861" y="1019392"/>
                  <a:pt x="-12861" y="905283"/>
                  <a:pt x="38585" y="816940"/>
                </a:cubicBezTo>
                <a:cubicBezTo>
                  <a:pt x="38585" y="816940"/>
                  <a:pt x="38585" y="816940"/>
                  <a:pt x="459345" y="872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35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4833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26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BDE6B-0E72-4326-98C1-7BE3405F85B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9348-C8C2-4E06-98BD-221993FA7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5" r:id="rId5"/>
    <p:sldLayoutId id="2147483656" r:id="rId6"/>
    <p:sldLayoutId id="2147483650" r:id="rId7"/>
    <p:sldLayoutId id="2147483666" r:id="rId8"/>
    <p:sldLayoutId id="2147483657" r:id="rId9"/>
    <p:sldLayoutId id="2147483658" r:id="rId10"/>
    <p:sldLayoutId id="2147483659" r:id="rId11"/>
    <p:sldLayoutId id="2147483653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70" r:id="rId18"/>
    <p:sldLayoutId id="2147483669" r:id="rId19"/>
    <p:sldLayoutId id="2147483660" r:id="rId20"/>
    <p:sldLayoutId id="2147483661" r:id="rId21"/>
    <p:sldLayoutId id="2147483663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CAF0-59E0-480C-B7D8-BF80B9C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D601-B5BF-4360-97B5-996BE4BA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7EBA-8D71-4D71-8179-6E34E971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CE390-71A2-462D-8663-9D3C7724D0E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60E9-A2F1-41D3-9266-5C4C8B657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408F-D096-45B1-B3EF-D65AD9CF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AAF9-EEA6-41E7-BD64-D121FE816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AAAA5-AC73-4ED1-820D-00D24BEA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4B6B-DBA4-42F9-B4EE-B177A840D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BF0D0-5C39-439F-B2A3-4C1E61A8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3DCFF-D169-4A4B-BD6E-70307A42FC58}" type="datetimeFigureOut">
              <a:rPr lang="en-ID" smtClean="0"/>
              <a:t>21/10/2022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C002-03F9-45B0-870C-79701B5D1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E6C0B-3659-40E1-AA34-F5E4533C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0C19-4F25-499F-8D70-4287A4BB4A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389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9B1DD-FF25-42F5-BF36-ED2D02BC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CC4B-AD54-419A-A542-50630F3C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428D6-B999-4BE6-A9B4-A21D0C9F6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A25A-0556-4E29-A9C9-3D59C82B1CE9}" type="datetimeFigureOut">
              <a:rPr lang="id-ID" smtClean="0"/>
              <a:t>21/10/2022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871F-CC84-4B4E-8ECE-00B21A38D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87883-39A0-4511-A317-98E04A5B3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5042-DA42-4A2F-94A3-6070CF3AF01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015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CAF0-59E0-480C-B7D8-BF80B9C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D601-B5BF-4360-97B5-996BE4BA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7EBA-8D71-4D71-8179-6E34E971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CE390-71A2-462D-8663-9D3C7724D0E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60E9-A2F1-41D3-9266-5C4C8B657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408F-D096-45B1-B3EF-D65AD9CF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AAF9-EEA6-41E7-BD64-D121FE816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1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06648" y="4108200"/>
            <a:ext cx="5769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                  </a:t>
            </a:r>
            <a:r>
              <a:rPr lang="en-US" sz="1400" b="1" dirty="0">
                <a:solidFill>
                  <a:srgbClr val="CC9900"/>
                </a:solidFill>
                <a:latin typeface="Montserrat Medium" panose="00000600000000000000" pitchFamily="50" charset="0"/>
              </a:rPr>
              <a:t> The Crypto Market Kings</a:t>
            </a:r>
            <a:endParaRPr lang="en-US" sz="1400" b="1" dirty="0">
              <a:solidFill>
                <a:srgbClr val="CC990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911821" y="4133391"/>
            <a:ext cx="126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9951934" y="31790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75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6600"/>
              </a:solidFill>
            </a:endParaRPr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10647893" y="557894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588A48E-E2F0-4511-A664-67520F33C3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710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287563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6605" y="1193570"/>
            <a:ext cx="5993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CENTURION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2300" y="3303619"/>
            <a:ext cx="5811033" cy="166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Centurion Robot </a:t>
            </a:r>
            <a:r>
              <a:rPr lang="en-US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trades on the SPOT market, it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designed to take into account market Fundamentals and various technical analysis techniques. The core of this robot is to enable a reasonable profit margin even in a bearish market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703078" y="574534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119461" y="593328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E882EA-FFE5-7A13-439A-E2B07A4AD9DB}"/>
              </a:ext>
            </a:extLst>
          </p:cNvPr>
          <p:cNvSpPr txBox="1"/>
          <p:nvPr/>
        </p:nvSpPr>
        <p:spPr>
          <a:xfrm>
            <a:off x="6231602" y="1836845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SPOT </a:t>
            </a:r>
            <a:r>
              <a:rPr lang="en-US" sz="2800" i="1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TRADING</a:t>
            </a:r>
            <a:endParaRPr kumimoji="0" lang="en-US" sz="2800" b="0" i="1" u="none" strike="noStrike" kern="1200" cap="none" spc="0" normalizeH="0" baseline="0" noProof="0" dirty="0">
              <a:ln w="0"/>
              <a:solidFill>
                <a:srgbClr val="9BBB59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abriola" panose="04040605051002020D02" pitchFamily="82" charset="0"/>
              <a:ea typeface="+mn-ea"/>
              <a:cs typeface="+mn-cs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BC573E9-8623-5351-7FD4-37F74DE121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4743"/>
          <a:stretch>
            <a:fillRect/>
          </a:stretch>
        </p:blipFill>
        <p:spPr>
          <a:xfrm>
            <a:off x="0" y="0"/>
            <a:ext cx="5803634" cy="6858000"/>
          </a:xfrm>
        </p:spPr>
      </p:pic>
    </p:spTree>
    <p:extLst>
      <p:ext uri="{BB962C8B-B14F-4D97-AF65-F5344CB8AC3E}">
        <p14:creationId xmlns:p14="http://schemas.microsoft.com/office/powerpoint/2010/main" val="24508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287563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6326" y="1133186"/>
            <a:ext cx="5452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EMPEROR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22530" y="3330124"/>
            <a:ext cx="5989211" cy="166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Emperor Robot trades on the FUTURES market, it is designed to take into account market Fundamentals and various technical analysis techniques. The core of this robot is to enable a reasonable profit margin even in a bearish market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703078" y="574534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119461" y="593328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04E98D-8248-F563-A4C6-F048202830F0}"/>
              </a:ext>
            </a:extLst>
          </p:cNvPr>
          <p:cNvSpPr txBox="1"/>
          <p:nvPr/>
        </p:nvSpPr>
        <p:spPr>
          <a:xfrm>
            <a:off x="5639927" y="1786375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FUTURES</a:t>
            </a:r>
            <a:r>
              <a:rPr kumimoji="0" lang="en-US" sz="2800" b="0" i="1" u="none" strike="noStrike" kern="1200" cap="none" spc="0" normalizeH="0" baseline="0" noProof="0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 TRADING (Coming soon)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00037A9-7D5F-B599-4417-1632CBBC6C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4743"/>
          <a:stretch>
            <a:fillRect/>
          </a:stretch>
        </p:blipFill>
        <p:spPr>
          <a:xfrm>
            <a:off x="0" y="0"/>
            <a:ext cx="6096000" cy="6780862"/>
          </a:xfrm>
        </p:spPr>
      </p:pic>
    </p:spTree>
    <p:extLst>
      <p:ext uri="{BB962C8B-B14F-4D97-AF65-F5344CB8AC3E}">
        <p14:creationId xmlns:p14="http://schemas.microsoft.com/office/powerpoint/2010/main" val="245473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352" y="267221"/>
            <a:ext cx="8105775" cy="1101099"/>
          </a:xfrm>
        </p:spPr>
        <p:txBody>
          <a:bodyPr/>
          <a:lstStyle/>
          <a:p>
            <a:r>
              <a:rPr lang="en-ID" dirty="0"/>
              <a:t>PRE-Launch Pricing Table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8A2F57-87B5-4660-92C7-BFDBD3619A79}"/>
              </a:ext>
            </a:extLst>
          </p:cNvPr>
          <p:cNvSpPr/>
          <p:nvPr/>
        </p:nvSpPr>
        <p:spPr>
          <a:xfrm>
            <a:off x="4243615" y="1715416"/>
            <a:ext cx="3725020" cy="4232599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33F7E7B-C606-4F0C-ACEA-5F75EF5C5B5C}"/>
              </a:ext>
            </a:extLst>
          </p:cNvPr>
          <p:cNvSpPr/>
          <p:nvPr/>
        </p:nvSpPr>
        <p:spPr>
          <a:xfrm>
            <a:off x="158371" y="1844041"/>
            <a:ext cx="4002390" cy="4087223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657FA3-B916-48DB-BA49-D43EB9C644D6}"/>
              </a:ext>
            </a:extLst>
          </p:cNvPr>
          <p:cNvSpPr/>
          <p:nvPr/>
        </p:nvSpPr>
        <p:spPr>
          <a:xfrm>
            <a:off x="203071" y="1936436"/>
            <a:ext cx="3879116" cy="3887419"/>
          </a:xfrm>
          <a:custGeom>
            <a:avLst/>
            <a:gdLst>
              <a:gd name="connsiteX0" fmla="*/ 2212061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1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1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5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1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6" y="0"/>
                  <a:pt x="2212061" y="0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0CFD2E-F357-47A8-918E-3B1195FF8652}"/>
              </a:ext>
            </a:extLst>
          </p:cNvPr>
          <p:cNvSpPr/>
          <p:nvPr/>
        </p:nvSpPr>
        <p:spPr>
          <a:xfrm>
            <a:off x="1031739" y="1432707"/>
            <a:ext cx="2225636" cy="1725551"/>
          </a:xfrm>
          <a:custGeom>
            <a:avLst/>
            <a:gdLst>
              <a:gd name="connsiteX0" fmla="*/ 1116300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4190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300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300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4190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300" y="119604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74F2-7194-4EB5-8169-75C99AD7CC52}"/>
              </a:ext>
            </a:extLst>
          </p:cNvPr>
          <p:cNvSpPr txBox="1"/>
          <p:nvPr/>
        </p:nvSpPr>
        <p:spPr>
          <a:xfrm>
            <a:off x="1068164" y="1552361"/>
            <a:ext cx="216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Markings </a:t>
            </a:r>
            <a:r>
              <a:rPr lang="en-GB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0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A14DB-97F0-4E99-8348-C5DEE4C7BADB}"/>
              </a:ext>
            </a:extLst>
          </p:cNvPr>
          <p:cNvSpPr/>
          <p:nvPr/>
        </p:nvSpPr>
        <p:spPr>
          <a:xfrm>
            <a:off x="1534024" y="5347182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3C8E582-663E-482A-BC14-1B445A4C0BAC}"/>
              </a:ext>
            </a:extLst>
          </p:cNvPr>
          <p:cNvSpPr/>
          <p:nvPr/>
        </p:nvSpPr>
        <p:spPr>
          <a:xfrm>
            <a:off x="4320840" y="1772137"/>
            <a:ext cx="3801324" cy="4051718"/>
          </a:xfrm>
          <a:custGeom>
            <a:avLst/>
            <a:gdLst>
              <a:gd name="connsiteX0" fmla="*/ 2212062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3878" y="0"/>
                  <a:pt x="2212062" y="0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0F9FD87-36AF-4D31-BA52-0BCE9E4145A1}"/>
              </a:ext>
            </a:extLst>
          </p:cNvPr>
          <p:cNvSpPr/>
          <p:nvPr/>
        </p:nvSpPr>
        <p:spPr>
          <a:xfrm>
            <a:off x="5031820" y="1324074"/>
            <a:ext cx="2256991" cy="1608402"/>
          </a:xfrm>
          <a:custGeom>
            <a:avLst/>
            <a:gdLst>
              <a:gd name="connsiteX0" fmla="*/ 1115092 w 1679281"/>
              <a:gd name="connsiteY0" fmla="*/ 119604 h 1521019"/>
              <a:gd name="connsiteX1" fmla="*/ 871052 w 1679281"/>
              <a:gd name="connsiteY1" fmla="*/ 7249 h 1521019"/>
              <a:gd name="connsiteX2" fmla="*/ 808230 w 1679281"/>
              <a:gd name="connsiteY2" fmla="*/ 7249 h 1521019"/>
              <a:gd name="connsiteX3" fmla="*/ 564191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5092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5092" y="119604"/>
                </a:moveTo>
                <a:lnTo>
                  <a:pt x="871052" y="7249"/>
                </a:lnTo>
                <a:cubicBezTo>
                  <a:pt x="850514" y="-2416"/>
                  <a:pt x="828768" y="-2416"/>
                  <a:pt x="808230" y="7249"/>
                </a:cubicBezTo>
                <a:lnTo>
                  <a:pt x="564191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5092" y="119604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5238253" y="147572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5564261" y="5321804"/>
            <a:ext cx="1359955" cy="323782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9851430" y="4351110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83BA2B1-265B-465F-8575-BD40B25B7C45}"/>
              </a:ext>
            </a:extLst>
          </p:cNvPr>
          <p:cNvSpPr txBox="1"/>
          <p:nvPr/>
        </p:nvSpPr>
        <p:spPr>
          <a:xfrm rot="10800000" flipV="1">
            <a:off x="1622364" y="5347182"/>
            <a:ext cx="120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EF093A-8F07-471E-9FD1-31B5AB738E48}"/>
              </a:ext>
            </a:extLst>
          </p:cNvPr>
          <p:cNvSpPr txBox="1"/>
          <p:nvPr/>
        </p:nvSpPr>
        <p:spPr>
          <a:xfrm>
            <a:off x="5712971" y="5371471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FF940D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D0E7D8-6A09-4314-8470-D1BCC75162A7}"/>
              </a:ext>
            </a:extLst>
          </p:cNvPr>
          <p:cNvSpPr txBox="1"/>
          <p:nvPr/>
        </p:nvSpPr>
        <p:spPr>
          <a:xfrm>
            <a:off x="10080475" y="4387164"/>
            <a:ext cx="883576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2FB088-5F46-40F7-AB42-AE3184D0E75B}"/>
              </a:ext>
            </a:extLst>
          </p:cNvPr>
          <p:cNvGrpSpPr/>
          <p:nvPr/>
        </p:nvGrpSpPr>
        <p:grpSpPr>
          <a:xfrm>
            <a:off x="203071" y="3393191"/>
            <a:ext cx="3879116" cy="1711726"/>
            <a:chOff x="1801010" y="2850339"/>
            <a:chExt cx="2194485" cy="171172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0CD4BC5-1B62-46EE-8735-D429BC8927EE}"/>
                </a:ext>
              </a:extLst>
            </p:cNvPr>
            <p:cNvSpPr txBox="1"/>
            <p:nvPr/>
          </p:nvSpPr>
          <p:spPr>
            <a:xfrm>
              <a:off x="1985784" y="2850339"/>
              <a:ext cx="1935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$1000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3F32517-8922-441B-A1A0-38CC459F79A0}"/>
                </a:ext>
              </a:extLst>
            </p:cNvPr>
            <p:cNvSpPr txBox="1"/>
            <p:nvPr/>
          </p:nvSpPr>
          <p:spPr>
            <a:xfrm>
              <a:off x="1801010" y="3183440"/>
              <a:ext cx="2194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1</a:t>
              </a:r>
              <a:r>
                <a:rPr lang="en-GB" sz="2000" b="1" dirty="0">
                  <a:solidFill>
                    <a:srgbClr val="FFFFFF"/>
                  </a:solidFill>
                  <a:latin typeface="Open Sans"/>
                </a:rPr>
                <a:t>0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%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D990127-9317-4CCB-8CFF-487905DCAB0B}"/>
                </a:ext>
              </a:extLst>
            </p:cNvPr>
            <p:cNvSpPr txBox="1"/>
            <p:nvPr/>
          </p:nvSpPr>
          <p:spPr>
            <a:xfrm>
              <a:off x="1896300" y="3499240"/>
              <a:ext cx="19401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</a:t>
              </a:r>
              <a:r>
                <a:rPr lang="en-GB" sz="2000" b="1" dirty="0">
                  <a:solidFill>
                    <a:srgbClr val="FFFFFF"/>
                  </a:solidFill>
                  <a:latin typeface="Open Sans"/>
                </a:rPr>
                <a:t>$3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2ACB24-2F0E-4BDE-BA34-84D5FB7BB1CD}"/>
                </a:ext>
              </a:extLst>
            </p:cNvPr>
            <p:cNvSpPr txBox="1"/>
            <p:nvPr/>
          </p:nvSpPr>
          <p:spPr>
            <a:xfrm>
              <a:off x="1811937" y="3854179"/>
              <a:ext cx="21474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Manual trade &amp; P2P trading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29407A-CE68-402B-A491-EB29828F34A4}"/>
              </a:ext>
            </a:extLst>
          </p:cNvPr>
          <p:cNvGrpSpPr/>
          <p:nvPr/>
        </p:nvGrpSpPr>
        <p:grpSpPr>
          <a:xfrm>
            <a:off x="4679487" y="3450639"/>
            <a:ext cx="3421980" cy="1779558"/>
            <a:chOff x="4935001" y="3469715"/>
            <a:chExt cx="2185803" cy="1779558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D00D84-9DB5-4425-A945-E1C1FF362D03}"/>
                </a:ext>
              </a:extLst>
            </p:cNvPr>
            <p:cNvSpPr txBox="1"/>
            <p:nvPr/>
          </p:nvSpPr>
          <p:spPr>
            <a:xfrm>
              <a:off x="4960072" y="3469715"/>
              <a:ext cx="207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$5,000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8959C5A-B447-4589-A2A1-E09990771962}"/>
                </a:ext>
              </a:extLst>
            </p:cNvPr>
            <p:cNvSpPr txBox="1"/>
            <p:nvPr/>
          </p:nvSpPr>
          <p:spPr>
            <a:xfrm>
              <a:off x="4935001" y="3751702"/>
              <a:ext cx="2185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20%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61BDC8D-69A6-4B47-B3AE-32023A3610F8}"/>
                </a:ext>
              </a:extLst>
            </p:cNvPr>
            <p:cNvSpPr txBox="1"/>
            <p:nvPr/>
          </p:nvSpPr>
          <p:spPr>
            <a:xfrm>
              <a:off x="5026465" y="4039633"/>
              <a:ext cx="2006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$100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1819282-5B63-48CB-909C-37458804A0C0}"/>
                </a:ext>
              </a:extLst>
            </p:cNvPr>
            <p:cNvSpPr txBox="1"/>
            <p:nvPr/>
          </p:nvSpPr>
          <p:spPr>
            <a:xfrm>
              <a:off x="5166991" y="4325943"/>
              <a:ext cx="18656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 Copy  trading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09D190-58DE-4F6D-9E69-9AF4BA9D8F53}"/>
              </a:ext>
            </a:extLst>
          </p:cNvPr>
          <p:cNvSpPr txBox="1"/>
          <p:nvPr/>
        </p:nvSpPr>
        <p:spPr>
          <a:xfrm>
            <a:off x="1331303" y="3167569"/>
            <a:ext cx="1411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0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2</a:t>
            </a:r>
            <a:r>
              <a: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 SV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63B530-3105-4465-BC50-CE0A1A962CFC}"/>
              </a:ext>
            </a:extLst>
          </p:cNvPr>
          <p:cNvSpPr txBox="1"/>
          <p:nvPr/>
        </p:nvSpPr>
        <p:spPr>
          <a:xfrm>
            <a:off x="5808403" y="2939931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 SV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10103298" y="2346481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529BE-59F9-455F-9B6C-F0BE2D3AB795}"/>
              </a:ext>
            </a:extLst>
          </p:cNvPr>
          <p:cNvSpPr txBox="1"/>
          <p:nvPr/>
        </p:nvSpPr>
        <p:spPr>
          <a:xfrm>
            <a:off x="1516833" y="1940759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2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3FC9C-6C1F-484D-A721-DCC9FC65C2A1}"/>
              </a:ext>
            </a:extLst>
          </p:cNvPr>
          <p:cNvSpPr txBox="1"/>
          <p:nvPr/>
        </p:nvSpPr>
        <p:spPr>
          <a:xfrm>
            <a:off x="1446945" y="2452830"/>
            <a:ext cx="142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8C87AB-AC14-4374-82F9-75E930333C73}"/>
              </a:ext>
            </a:extLst>
          </p:cNvPr>
          <p:cNvSpPr txBox="1"/>
          <p:nvPr/>
        </p:nvSpPr>
        <p:spPr>
          <a:xfrm>
            <a:off x="5647616" y="1842723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8291698" y="1517607"/>
            <a:ext cx="3900302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8372803" y="1692058"/>
            <a:ext cx="3660826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8971522" y="1112934"/>
            <a:ext cx="2435461" cy="1686265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9100353" y="1291308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9616312" y="5142267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9695450" y="5155259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8504449" y="3113090"/>
            <a:ext cx="3608366" cy="1721067"/>
            <a:chOff x="4849419" y="3375579"/>
            <a:chExt cx="2425499" cy="172106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4952152" y="3375579"/>
              <a:ext cx="206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$20,000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4849420" y="3642004"/>
              <a:ext cx="242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25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4849419" y="3847534"/>
              <a:ext cx="224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$200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4870839" y="4173316"/>
              <a:ext cx="22880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9731729" y="2850028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0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150 SV</a:t>
            </a:r>
            <a:endParaRPr kumimoji="0" lang="en-ID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9403578" y="1715416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15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9579884" y="2242218"/>
            <a:ext cx="126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6D00B8-24B2-F261-D78D-2BCA8D46DE4C}"/>
              </a:ext>
            </a:extLst>
          </p:cNvPr>
          <p:cNvSpPr/>
          <p:nvPr/>
        </p:nvSpPr>
        <p:spPr>
          <a:xfrm>
            <a:off x="203072" y="6017240"/>
            <a:ext cx="11465394" cy="59397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NOTE: $2 Signup Bonus will be rewarded to you for “Markings 0” automatic subscription. You can fund your wallet to upgrade your subscription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C0646-8138-59C0-C63C-43B50087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313" y="2305380"/>
            <a:ext cx="129856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 animBg="1"/>
      <p:bldP spid="42" grpId="0" animBg="1"/>
      <p:bldP spid="6" grpId="0" animBg="1"/>
      <p:bldP spid="8" grpId="0" animBg="1"/>
      <p:bldP spid="9" grpId="0"/>
      <p:bldP spid="19" grpId="0" animBg="1"/>
      <p:bldP spid="51" grpId="0" animBg="1"/>
      <p:bldP spid="53" grpId="0" animBg="1"/>
      <p:bldP spid="54" grpId="0"/>
      <p:bldP spid="64" grpId="0" animBg="1"/>
      <p:bldP spid="109" grpId="0" animBg="1"/>
      <p:bldP spid="140" grpId="0"/>
      <p:bldP spid="141" grpId="0"/>
      <p:bldP spid="142" grpId="0"/>
      <p:bldP spid="158" grpId="0"/>
      <p:bldP spid="159" grpId="0"/>
      <p:bldP spid="160" grpId="0"/>
      <p:bldP spid="55" grpId="0"/>
      <p:bldP spid="56" grpId="0"/>
      <p:bldP spid="57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712" y="305872"/>
            <a:ext cx="8105775" cy="1101099"/>
          </a:xfrm>
        </p:spPr>
        <p:txBody>
          <a:bodyPr/>
          <a:lstStyle/>
          <a:p>
            <a:r>
              <a:rPr lang="en-ID" dirty="0"/>
              <a:t>PRE-Launch Pricing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74F2-7194-4EB5-8169-75C99AD7CC52}"/>
              </a:ext>
            </a:extLst>
          </p:cNvPr>
          <p:cNvSpPr txBox="1"/>
          <p:nvPr/>
        </p:nvSpPr>
        <p:spPr>
          <a:xfrm>
            <a:off x="536093" y="1751381"/>
            <a:ext cx="150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A14DB-97F0-4E99-8348-C5DEE4C7BADB}"/>
              </a:ext>
            </a:extLst>
          </p:cNvPr>
          <p:cNvSpPr/>
          <p:nvPr/>
        </p:nvSpPr>
        <p:spPr>
          <a:xfrm>
            <a:off x="629821" y="5187260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1571919" y="1438949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3021033" y="5180826"/>
            <a:ext cx="1299933" cy="298404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2E62E8E-C24A-4E73-8E5C-3534DA9CD025}"/>
              </a:ext>
            </a:extLst>
          </p:cNvPr>
          <p:cNvSpPr/>
          <p:nvPr/>
        </p:nvSpPr>
        <p:spPr>
          <a:xfrm>
            <a:off x="293389" y="1939360"/>
            <a:ext cx="3988170" cy="4057892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32C85E-9CF0-4D44-8238-5125528061F6}"/>
              </a:ext>
            </a:extLst>
          </p:cNvPr>
          <p:cNvSpPr/>
          <p:nvPr/>
        </p:nvSpPr>
        <p:spPr>
          <a:xfrm>
            <a:off x="1081369" y="1179707"/>
            <a:ext cx="2405120" cy="1737245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>
              <a:defRPr/>
            </a:pPr>
            <a:endParaRPr lang="en-ID" dirty="0">
              <a:solidFill>
                <a:srgbClr val="191919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20F7F8-9349-4202-B190-61A51BD296B1}"/>
              </a:ext>
            </a:extLst>
          </p:cNvPr>
          <p:cNvSpPr txBox="1"/>
          <p:nvPr/>
        </p:nvSpPr>
        <p:spPr>
          <a:xfrm>
            <a:off x="5417989" y="1782169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5453885" y="5130355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2FB088-5F46-40F7-AB42-AE3184D0E75B}"/>
              </a:ext>
            </a:extLst>
          </p:cNvPr>
          <p:cNvGrpSpPr/>
          <p:nvPr/>
        </p:nvGrpSpPr>
        <p:grpSpPr>
          <a:xfrm>
            <a:off x="191293" y="3357206"/>
            <a:ext cx="4020788" cy="2096057"/>
            <a:chOff x="1801010" y="2929322"/>
            <a:chExt cx="2194485" cy="175654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0CD4BC5-1B62-46EE-8735-D429BC8927EE}"/>
                </a:ext>
              </a:extLst>
            </p:cNvPr>
            <p:cNvSpPr txBox="1"/>
            <p:nvPr/>
          </p:nvSpPr>
          <p:spPr>
            <a:xfrm>
              <a:off x="1970807" y="2929322"/>
              <a:ext cx="1865648" cy="28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$5000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3F32517-8922-441B-A1A0-38CC459F79A0}"/>
                </a:ext>
              </a:extLst>
            </p:cNvPr>
            <p:cNvSpPr txBox="1"/>
            <p:nvPr/>
          </p:nvSpPr>
          <p:spPr>
            <a:xfrm>
              <a:off x="1801010" y="3183440"/>
              <a:ext cx="2194485" cy="28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35%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D990127-9317-4CCB-8CFF-487905DCAB0B}"/>
                </a:ext>
              </a:extLst>
            </p:cNvPr>
            <p:cNvSpPr txBox="1"/>
            <p:nvPr/>
          </p:nvSpPr>
          <p:spPr>
            <a:xfrm>
              <a:off x="1896300" y="3499240"/>
              <a:ext cx="1940155" cy="309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y 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Binary Cap: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$80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2ACB24-2F0E-4BDE-BA34-84D5FB7BB1CD}"/>
                </a:ext>
              </a:extLst>
            </p:cNvPr>
            <p:cNvSpPr txBox="1"/>
            <p:nvPr/>
          </p:nvSpPr>
          <p:spPr>
            <a:xfrm>
              <a:off x="1980101" y="3975643"/>
              <a:ext cx="1865648" cy="710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 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Copy trading, GEMS signals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C396E3-91BB-491E-A30D-92B97AD81E8C}"/>
              </a:ext>
            </a:extLst>
          </p:cNvPr>
          <p:cNvGrpSpPr/>
          <p:nvPr/>
        </p:nvGrpSpPr>
        <p:grpSpPr>
          <a:xfrm>
            <a:off x="4950540" y="3574065"/>
            <a:ext cx="2232355" cy="1475204"/>
            <a:chOff x="4890425" y="3296044"/>
            <a:chExt cx="2232355" cy="1475204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71884C-C44D-4DF8-B615-9B17E70D2C7B}"/>
                </a:ext>
              </a:extLst>
            </p:cNvPr>
            <p:cNvSpPr txBox="1"/>
            <p:nvPr/>
          </p:nvSpPr>
          <p:spPr>
            <a:xfrm>
              <a:off x="4948298" y="3296044"/>
              <a:ext cx="2134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$50,000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A4076E9-1C8C-44D2-805C-F2EFDAC75E79}"/>
                </a:ext>
              </a:extLst>
            </p:cNvPr>
            <p:cNvSpPr txBox="1"/>
            <p:nvPr/>
          </p:nvSpPr>
          <p:spPr>
            <a:xfrm>
              <a:off x="4890425" y="3537239"/>
              <a:ext cx="2218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35%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088E3B4-9A0F-49B7-B724-0F30ADA3AB37}"/>
                </a:ext>
              </a:extLst>
            </p:cNvPr>
            <p:cNvSpPr txBox="1"/>
            <p:nvPr/>
          </p:nvSpPr>
          <p:spPr>
            <a:xfrm>
              <a:off x="5036424" y="3802209"/>
              <a:ext cx="2014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$800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A9A4B7-0D86-453C-83E3-1AA3B18283CE}"/>
                </a:ext>
              </a:extLst>
            </p:cNvPr>
            <p:cNvSpPr txBox="1"/>
            <p:nvPr/>
          </p:nvSpPr>
          <p:spPr>
            <a:xfrm>
              <a:off x="4908131" y="4124917"/>
              <a:ext cx="2214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Academy, Robots, P2P, Manual &amp; Copy  trading, GEMS signals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09D190-58DE-4F6D-9E69-9AF4BA9D8F53}"/>
              </a:ext>
            </a:extLst>
          </p:cNvPr>
          <p:cNvSpPr txBox="1"/>
          <p:nvPr/>
        </p:nvSpPr>
        <p:spPr>
          <a:xfrm>
            <a:off x="1339620" y="2916952"/>
            <a:ext cx="167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5705753" y="312572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529BE-59F9-455F-9B6C-F0BE2D3AB795}"/>
              </a:ext>
            </a:extLst>
          </p:cNvPr>
          <p:cNvSpPr txBox="1"/>
          <p:nvPr/>
        </p:nvSpPr>
        <p:spPr>
          <a:xfrm>
            <a:off x="1553901" y="1664707"/>
            <a:ext cx="155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$</a:t>
            </a:r>
            <a:r>
              <a:rPr lang="en-ID" sz="36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3FC9C-6C1F-484D-A721-DCC9FC65C2A1}"/>
              </a:ext>
            </a:extLst>
          </p:cNvPr>
          <p:cNvSpPr txBox="1"/>
          <p:nvPr/>
        </p:nvSpPr>
        <p:spPr>
          <a:xfrm>
            <a:off x="1644276" y="2206248"/>
            <a:ext cx="135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5F561-DE46-40AA-A8C2-A0D235E00C51}"/>
              </a:ext>
            </a:extLst>
          </p:cNvPr>
          <p:cNvSpPr txBox="1"/>
          <p:nvPr/>
        </p:nvSpPr>
        <p:spPr>
          <a:xfrm>
            <a:off x="5497702" y="1984862"/>
            <a:ext cx="129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76D71-216B-4EA3-A1F9-7CDBF7B9394A}"/>
              </a:ext>
            </a:extLst>
          </p:cNvPr>
          <p:cNvSpPr txBox="1"/>
          <p:nvPr/>
        </p:nvSpPr>
        <p:spPr>
          <a:xfrm>
            <a:off x="5679997" y="2468134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</a:t>
            </a:r>
            <a:r>
              <a:rPr lang="en-ID" sz="100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8266835" y="1783194"/>
            <a:ext cx="3869954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8405401" y="1755528"/>
            <a:ext cx="3639139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9255043" y="1183347"/>
            <a:ext cx="1999827" cy="1640542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9270870" y="1345974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5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9620504" y="5144029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9651434" y="5141584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8442328" y="3306011"/>
            <a:ext cx="3579687" cy="1813778"/>
            <a:chOff x="4911376" y="3375579"/>
            <a:chExt cx="2257177" cy="164267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5037329" y="3375579"/>
              <a:ext cx="1982792" cy="3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Infinity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4911376" y="3616496"/>
              <a:ext cx="2218890" cy="3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55%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5059467" y="3847534"/>
              <a:ext cx="2036960" cy="3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$4000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4987339" y="4182025"/>
              <a:ext cx="2181214" cy="83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9632999" y="292731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 SV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9611788" y="1713197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9603367" y="2269082"/>
            <a:ext cx="13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80AE-6D18-4161-B1DA-704BD08A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70" y="1897391"/>
            <a:ext cx="3808831" cy="4057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9A37C-B7D2-4308-9CAB-6BF3F3AB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36" y="1208483"/>
            <a:ext cx="2456364" cy="1752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2F4CC-FAD9-D5D3-28EE-D285E68AF1E4}"/>
              </a:ext>
            </a:extLst>
          </p:cNvPr>
          <p:cNvSpPr txBox="1"/>
          <p:nvPr/>
        </p:nvSpPr>
        <p:spPr>
          <a:xfrm>
            <a:off x="5221543" y="1393391"/>
            <a:ext cx="208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FF9C5-6070-C2C0-1614-FA4ECA637BAF}"/>
              </a:ext>
            </a:extLst>
          </p:cNvPr>
          <p:cNvSpPr txBox="1"/>
          <p:nvPr/>
        </p:nvSpPr>
        <p:spPr>
          <a:xfrm>
            <a:off x="5497406" y="1773896"/>
            <a:ext cx="1665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7BAF6-6CAB-CEBE-6434-B19BF408389E}"/>
              </a:ext>
            </a:extLst>
          </p:cNvPr>
          <p:cNvSpPr txBox="1"/>
          <p:nvPr/>
        </p:nvSpPr>
        <p:spPr>
          <a:xfrm>
            <a:off x="5657311" y="2270619"/>
            <a:ext cx="132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B00DF-C93E-7AE5-0AA7-BB50C2C0C6CB}"/>
              </a:ext>
            </a:extLst>
          </p:cNvPr>
          <p:cNvSpPr txBox="1"/>
          <p:nvPr/>
        </p:nvSpPr>
        <p:spPr>
          <a:xfrm>
            <a:off x="5824583" y="2894560"/>
            <a:ext cx="129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1500 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5C1D6-E236-AD2C-BAB7-0B2F18DD3C9E}"/>
              </a:ext>
            </a:extLst>
          </p:cNvPr>
          <p:cNvSpPr txBox="1"/>
          <p:nvPr/>
        </p:nvSpPr>
        <p:spPr>
          <a:xfrm>
            <a:off x="4692145" y="3326416"/>
            <a:ext cx="327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Maximum Trade: $100,000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4ED09-49A7-F496-A9CE-C0F71FBF995B}"/>
              </a:ext>
            </a:extLst>
          </p:cNvPr>
          <p:cNvSpPr txBox="1"/>
          <p:nvPr/>
        </p:nvSpPr>
        <p:spPr>
          <a:xfrm>
            <a:off x="4374694" y="3542145"/>
            <a:ext cx="4035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 Referral reward: 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45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393F5-AEEF-A2C6-9552-FD059678FEEF}"/>
              </a:ext>
            </a:extLst>
          </p:cNvPr>
          <p:cNvSpPr txBox="1"/>
          <p:nvPr/>
        </p:nvSpPr>
        <p:spPr>
          <a:xfrm>
            <a:off x="4671267" y="3901249"/>
            <a:ext cx="3317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Weekly Binary Cap: $1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50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A8564-1A24-22D5-D125-BBC139C50E37}"/>
              </a:ext>
            </a:extLst>
          </p:cNvPr>
          <p:cNvSpPr txBox="1"/>
          <p:nvPr/>
        </p:nvSpPr>
        <p:spPr>
          <a:xfrm>
            <a:off x="4667316" y="4358453"/>
            <a:ext cx="3357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Products: Education, Robots, P2P, Manual &amp; Copy  trading, GEMS signals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BBBC60A-627A-AE65-0B87-031C7869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914" y="5448747"/>
            <a:ext cx="1298561" cy="2987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2C83EA-47B6-7FBC-63C5-1A3C1F243BA1}"/>
              </a:ext>
            </a:extLst>
          </p:cNvPr>
          <p:cNvSpPr txBox="1"/>
          <p:nvPr/>
        </p:nvSpPr>
        <p:spPr>
          <a:xfrm>
            <a:off x="5688006" y="5198471"/>
            <a:ext cx="15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6D00B8-24B2-F261-D78D-2BCA8D46DE4C}"/>
              </a:ext>
            </a:extLst>
          </p:cNvPr>
          <p:cNvSpPr/>
          <p:nvPr/>
        </p:nvSpPr>
        <p:spPr>
          <a:xfrm>
            <a:off x="203072" y="6017240"/>
            <a:ext cx="11465394" cy="59397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Benefits of joining </a:t>
            </a:r>
            <a:r>
              <a:rPr lang="en-US" b="1" dirty="0" err="1"/>
              <a:t>Cryptomarkings</a:t>
            </a:r>
            <a:r>
              <a:rPr lang="en-US" b="1" dirty="0"/>
              <a:t>’ Pre-Launch: Extra 5% direct referral reward, 2X weekly binary Cap  and 2X Binary reward, till the end of Pre-Launch.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81138-0561-F5C9-AD35-08B587E4D068}"/>
              </a:ext>
            </a:extLst>
          </p:cNvPr>
          <p:cNvSpPr txBox="1"/>
          <p:nvPr/>
        </p:nvSpPr>
        <p:spPr>
          <a:xfrm>
            <a:off x="1286815" y="1345975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Markings </a:t>
            </a:r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B1CE8-B89B-8488-DDD3-76A7AB40F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322" y="5453603"/>
            <a:ext cx="1505843" cy="377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67027-987E-4585-E7CA-C825B2B5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783" y="5516869"/>
            <a:ext cx="1298561" cy="298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152296-27C1-DC5C-45CB-EA7B6621B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583" y="5497880"/>
            <a:ext cx="1505843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5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9" grpId="0" animBg="1"/>
      <p:bldP spid="54" grpId="0"/>
      <p:bldP spid="64" grpId="0" animBg="1"/>
      <p:bldP spid="96" grpId="0" animBg="1"/>
      <p:bldP spid="98" grpId="0" animBg="1"/>
      <p:bldP spid="99" grpId="0"/>
      <p:bldP spid="109" grpId="0" animBg="1"/>
      <p:bldP spid="158" grpId="0"/>
      <p:bldP spid="160" grpId="0"/>
      <p:bldP spid="55" grpId="0"/>
      <p:bldP spid="56" grpId="0"/>
      <p:bldP spid="59" grpId="0"/>
      <p:bldP spid="60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348" y="-80113"/>
            <a:ext cx="8105775" cy="1101099"/>
          </a:xfrm>
        </p:spPr>
        <p:txBody>
          <a:bodyPr/>
          <a:lstStyle/>
          <a:p>
            <a:r>
              <a:rPr lang="en-ID" dirty="0"/>
              <a:t>Main Launch Pricing Table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C01393-928D-41AF-8C3E-6C0066C3FF4C}"/>
              </a:ext>
            </a:extLst>
          </p:cNvPr>
          <p:cNvSpPr/>
          <p:nvPr/>
        </p:nvSpPr>
        <p:spPr>
          <a:xfrm>
            <a:off x="369046" y="1885244"/>
            <a:ext cx="3911412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8A2F57-87B5-4660-92C7-BFDBD3619A79}"/>
              </a:ext>
            </a:extLst>
          </p:cNvPr>
          <p:cNvSpPr/>
          <p:nvPr/>
        </p:nvSpPr>
        <p:spPr>
          <a:xfrm>
            <a:off x="8342262" y="2045243"/>
            <a:ext cx="3815405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33F7E7B-C606-4F0C-ACEA-5F75EF5C5B5C}"/>
              </a:ext>
            </a:extLst>
          </p:cNvPr>
          <p:cNvSpPr/>
          <p:nvPr/>
        </p:nvSpPr>
        <p:spPr>
          <a:xfrm>
            <a:off x="4070649" y="1991923"/>
            <a:ext cx="4210420" cy="4087223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657FA3-B916-48DB-BA49-D43EB9C644D6}"/>
              </a:ext>
            </a:extLst>
          </p:cNvPr>
          <p:cNvSpPr/>
          <p:nvPr/>
        </p:nvSpPr>
        <p:spPr>
          <a:xfrm>
            <a:off x="4308833" y="2010735"/>
            <a:ext cx="3815405" cy="3887419"/>
          </a:xfrm>
          <a:custGeom>
            <a:avLst/>
            <a:gdLst>
              <a:gd name="connsiteX0" fmla="*/ 2212061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1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1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5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1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6" y="0"/>
                  <a:pt x="2212061" y="0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0CFD2E-F357-47A8-918E-3B1195FF8652}"/>
              </a:ext>
            </a:extLst>
          </p:cNvPr>
          <p:cNvSpPr/>
          <p:nvPr/>
        </p:nvSpPr>
        <p:spPr>
          <a:xfrm>
            <a:off x="5059798" y="1548855"/>
            <a:ext cx="2361731" cy="1551747"/>
          </a:xfrm>
          <a:custGeom>
            <a:avLst/>
            <a:gdLst>
              <a:gd name="connsiteX0" fmla="*/ 1116300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4190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300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300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4190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300" y="119604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74F2-7194-4EB5-8169-75C99AD7CC52}"/>
              </a:ext>
            </a:extLst>
          </p:cNvPr>
          <p:cNvSpPr txBox="1"/>
          <p:nvPr/>
        </p:nvSpPr>
        <p:spPr>
          <a:xfrm>
            <a:off x="5249737" y="1685546"/>
            <a:ext cx="1924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A14DB-97F0-4E99-8348-C5DEE4C7BADB}"/>
              </a:ext>
            </a:extLst>
          </p:cNvPr>
          <p:cNvSpPr/>
          <p:nvPr/>
        </p:nvSpPr>
        <p:spPr>
          <a:xfrm>
            <a:off x="5598243" y="5391148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3C8E582-663E-482A-BC14-1B445A4C0BAC}"/>
              </a:ext>
            </a:extLst>
          </p:cNvPr>
          <p:cNvSpPr/>
          <p:nvPr/>
        </p:nvSpPr>
        <p:spPr>
          <a:xfrm>
            <a:off x="8359307" y="2124367"/>
            <a:ext cx="3703398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3878" y="0"/>
                  <a:pt x="2212062" y="0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0F9FD87-36AF-4D31-BA52-0BCE9E4145A1}"/>
              </a:ext>
            </a:extLst>
          </p:cNvPr>
          <p:cNvSpPr/>
          <p:nvPr/>
        </p:nvSpPr>
        <p:spPr>
          <a:xfrm>
            <a:off x="9074740" y="1451874"/>
            <a:ext cx="2301236" cy="1521019"/>
          </a:xfrm>
          <a:custGeom>
            <a:avLst/>
            <a:gdLst>
              <a:gd name="connsiteX0" fmla="*/ 1115092 w 1679281"/>
              <a:gd name="connsiteY0" fmla="*/ 119604 h 1521019"/>
              <a:gd name="connsiteX1" fmla="*/ 871052 w 1679281"/>
              <a:gd name="connsiteY1" fmla="*/ 7249 h 1521019"/>
              <a:gd name="connsiteX2" fmla="*/ 808230 w 1679281"/>
              <a:gd name="connsiteY2" fmla="*/ 7249 h 1521019"/>
              <a:gd name="connsiteX3" fmla="*/ 564191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5092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5092" y="119604"/>
                </a:moveTo>
                <a:lnTo>
                  <a:pt x="871052" y="7249"/>
                </a:lnTo>
                <a:cubicBezTo>
                  <a:pt x="850514" y="-2416"/>
                  <a:pt x="828768" y="-2416"/>
                  <a:pt x="808230" y="7249"/>
                </a:cubicBezTo>
                <a:lnTo>
                  <a:pt x="564191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5092" y="119604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9250939" y="1628981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9593482" y="5461117"/>
            <a:ext cx="1299933" cy="298404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2E62E8E-C24A-4E73-8E5C-3534DA9CD025}"/>
              </a:ext>
            </a:extLst>
          </p:cNvPr>
          <p:cNvSpPr/>
          <p:nvPr/>
        </p:nvSpPr>
        <p:spPr>
          <a:xfrm>
            <a:off x="371693" y="2005868"/>
            <a:ext cx="3762790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32C85E-9CF0-4D44-8238-5125528061F6}"/>
              </a:ext>
            </a:extLst>
          </p:cNvPr>
          <p:cNvSpPr/>
          <p:nvPr/>
        </p:nvSpPr>
        <p:spPr>
          <a:xfrm>
            <a:off x="1027407" y="1366506"/>
            <a:ext cx="2268177" cy="1521019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20F7F8-9349-4202-B190-61A51BD296B1}"/>
              </a:ext>
            </a:extLst>
          </p:cNvPr>
          <p:cNvSpPr txBox="1"/>
          <p:nvPr/>
        </p:nvSpPr>
        <p:spPr>
          <a:xfrm>
            <a:off x="1101376" y="153391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Markings </a:t>
            </a:r>
            <a:r>
              <a:rPr lang="en-ID" sz="24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0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1398085" y="5299088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83BA2B1-265B-465F-8575-BD40B25B7C45}"/>
              </a:ext>
            </a:extLst>
          </p:cNvPr>
          <p:cNvSpPr txBox="1"/>
          <p:nvPr/>
        </p:nvSpPr>
        <p:spPr>
          <a:xfrm rot="10800000" flipV="1">
            <a:off x="5438997" y="5424699"/>
            <a:ext cx="173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EF093A-8F07-471E-9FD1-31B5AB738E48}"/>
              </a:ext>
            </a:extLst>
          </p:cNvPr>
          <p:cNvSpPr txBox="1"/>
          <p:nvPr/>
        </p:nvSpPr>
        <p:spPr>
          <a:xfrm>
            <a:off x="9658103" y="5498767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FF940D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D0E7D8-6A09-4314-8470-D1BCC75162A7}"/>
              </a:ext>
            </a:extLst>
          </p:cNvPr>
          <p:cNvSpPr txBox="1"/>
          <p:nvPr/>
        </p:nvSpPr>
        <p:spPr>
          <a:xfrm>
            <a:off x="1498089" y="5335142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2FB088-5F46-40F7-AB42-AE3184D0E75B}"/>
              </a:ext>
            </a:extLst>
          </p:cNvPr>
          <p:cNvGrpSpPr/>
          <p:nvPr/>
        </p:nvGrpSpPr>
        <p:grpSpPr>
          <a:xfrm>
            <a:off x="4241562" y="3528959"/>
            <a:ext cx="3877109" cy="1743251"/>
            <a:chOff x="1757391" y="2688630"/>
            <a:chExt cx="2149785" cy="17432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0CD4BC5-1B62-46EE-8735-D429BC8927EE}"/>
                </a:ext>
              </a:extLst>
            </p:cNvPr>
            <p:cNvSpPr txBox="1"/>
            <p:nvPr/>
          </p:nvSpPr>
          <p:spPr>
            <a:xfrm>
              <a:off x="1889185" y="2688630"/>
              <a:ext cx="1865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$5000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3F32517-8922-441B-A1A0-38CC459F79A0}"/>
                </a:ext>
              </a:extLst>
            </p:cNvPr>
            <p:cNvSpPr txBox="1"/>
            <p:nvPr/>
          </p:nvSpPr>
          <p:spPr>
            <a:xfrm>
              <a:off x="1757391" y="3025289"/>
              <a:ext cx="2149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15%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D990127-9317-4CCB-8CFF-487905DCAB0B}"/>
                </a:ext>
              </a:extLst>
            </p:cNvPr>
            <p:cNvSpPr txBox="1"/>
            <p:nvPr/>
          </p:nvSpPr>
          <p:spPr>
            <a:xfrm>
              <a:off x="1874817" y="3340940"/>
              <a:ext cx="1940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$5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2ACB24-2F0E-4BDE-BA34-84D5FB7BB1CD}"/>
                </a:ext>
              </a:extLst>
            </p:cNvPr>
            <p:cNvSpPr txBox="1"/>
            <p:nvPr/>
          </p:nvSpPr>
          <p:spPr>
            <a:xfrm>
              <a:off x="1831364" y="3785550"/>
              <a:ext cx="2005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Manual trades &amp; P2P trading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29407A-CE68-402B-A491-EB29828F34A4}"/>
              </a:ext>
            </a:extLst>
          </p:cNvPr>
          <p:cNvGrpSpPr/>
          <p:nvPr/>
        </p:nvGrpSpPr>
        <p:grpSpPr>
          <a:xfrm>
            <a:off x="8473828" y="3497708"/>
            <a:ext cx="3562993" cy="1566272"/>
            <a:chOff x="4960072" y="3469715"/>
            <a:chExt cx="2171123" cy="1566272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D00D84-9DB5-4425-A945-E1C1FF362D03}"/>
                </a:ext>
              </a:extLst>
            </p:cNvPr>
            <p:cNvSpPr txBox="1"/>
            <p:nvPr/>
          </p:nvSpPr>
          <p:spPr>
            <a:xfrm>
              <a:off x="4960072" y="3469715"/>
              <a:ext cx="207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</a:t>
              </a:r>
              <a:r>
                <a:rPr lang="en-US" b="1" dirty="0">
                  <a:solidFill>
                    <a:srgbClr val="FFFFFF"/>
                  </a:solidFill>
                  <a:latin typeface="Open Sans"/>
                </a:rPr>
                <a:t>2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0,000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8959C5A-B447-4589-A2A1-E09990771962}"/>
                </a:ext>
              </a:extLst>
            </p:cNvPr>
            <p:cNvSpPr txBox="1"/>
            <p:nvPr/>
          </p:nvSpPr>
          <p:spPr>
            <a:xfrm>
              <a:off x="4960072" y="3734845"/>
              <a:ext cx="215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20%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61BDC8D-69A6-4B47-B3AE-32023A3610F8}"/>
                </a:ext>
              </a:extLst>
            </p:cNvPr>
            <p:cNvSpPr txBox="1"/>
            <p:nvPr/>
          </p:nvSpPr>
          <p:spPr>
            <a:xfrm>
              <a:off x="5026465" y="4039633"/>
              <a:ext cx="2006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$100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1819282-5B63-48CB-909C-37458804A0C0}"/>
                </a:ext>
              </a:extLst>
            </p:cNvPr>
            <p:cNvSpPr txBox="1"/>
            <p:nvPr/>
          </p:nvSpPr>
          <p:spPr>
            <a:xfrm>
              <a:off x="4996385" y="4389656"/>
              <a:ext cx="2134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 Copy  trading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C396E3-91BB-491E-A30D-92B97AD81E8C}"/>
              </a:ext>
            </a:extLst>
          </p:cNvPr>
          <p:cNvGrpSpPr/>
          <p:nvPr/>
        </p:nvGrpSpPr>
        <p:grpSpPr>
          <a:xfrm>
            <a:off x="314306" y="3510124"/>
            <a:ext cx="3820864" cy="1729750"/>
            <a:chOff x="4716392" y="3321766"/>
            <a:chExt cx="2664214" cy="172975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71884C-C44D-4DF8-B615-9B17E70D2C7B}"/>
                </a:ext>
              </a:extLst>
            </p:cNvPr>
            <p:cNvSpPr txBox="1"/>
            <p:nvPr/>
          </p:nvSpPr>
          <p:spPr>
            <a:xfrm>
              <a:off x="4866618" y="3321766"/>
              <a:ext cx="23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</a:t>
              </a:r>
              <a:r>
                <a:rPr lang="en-US" b="1" dirty="0">
                  <a:solidFill>
                    <a:srgbClr val="FFFFFF"/>
                  </a:solidFill>
                  <a:latin typeface="Open Sans"/>
                </a:rPr>
                <a:t>1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000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A4076E9-1C8C-44D2-805C-F2EFDAC75E79}"/>
                </a:ext>
              </a:extLst>
            </p:cNvPr>
            <p:cNvSpPr txBox="1"/>
            <p:nvPr/>
          </p:nvSpPr>
          <p:spPr>
            <a:xfrm>
              <a:off x="4803206" y="3577454"/>
              <a:ext cx="257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</a:t>
              </a:r>
              <a:r>
                <a:rPr lang="en-US" b="1" dirty="0">
                  <a:solidFill>
                    <a:srgbClr val="FFFFFF"/>
                  </a:solidFill>
                  <a:latin typeface="Open Sans"/>
                </a:rPr>
                <a:t>1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088E3B4-9A0F-49B7-B724-0F30ADA3AB37}"/>
                </a:ext>
              </a:extLst>
            </p:cNvPr>
            <p:cNvSpPr txBox="1"/>
            <p:nvPr/>
          </p:nvSpPr>
          <p:spPr>
            <a:xfrm>
              <a:off x="4716392" y="3868585"/>
              <a:ext cx="2459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</a:t>
              </a:r>
              <a:r>
                <a:rPr lang="en-US" b="1" dirty="0">
                  <a:solidFill>
                    <a:srgbClr val="FFFFFF"/>
                  </a:solidFill>
                  <a:latin typeface="Open Sans"/>
                </a:rPr>
                <a:t>3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A9A4B7-0D86-453C-83E3-1AA3B18283CE}"/>
                </a:ext>
              </a:extLst>
            </p:cNvPr>
            <p:cNvSpPr txBox="1"/>
            <p:nvPr/>
          </p:nvSpPr>
          <p:spPr>
            <a:xfrm>
              <a:off x="4744278" y="4405185"/>
              <a:ext cx="2608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P2P, Manual trading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09D190-58DE-4F6D-9E69-9AF4BA9D8F53}"/>
              </a:ext>
            </a:extLst>
          </p:cNvPr>
          <p:cNvSpPr txBox="1"/>
          <p:nvPr/>
        </p:nvSpPr>
        <p:spPr>
          <a:xfrm>
            <a:off x="5562807" y="3156121"/>
            <a:ext cx="135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 SV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63B530-3105-4465-BC50-CE0A1A962CFC}"/>
              </a:ext>
            </a:extLst>
          </p:cNvPr>
          <p:cNvSpPr txBox="1"/>
          <p:nvPr/>
        </p:nvSpPr>
        <p:spPr>
          <a:xfrm>
            <a:off x="9778455" y="311563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 SV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1831606" y="293869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2</a:t>
            </a: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 SV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529BE-59F9-455F-9B6C-F0BE2D3AB795}"/>
              </a:ext>
            </a:extLst>
          </p:cNvPr>
          <p:cNvSpPr txBox="1"/>
          <p:nvPr/>
        </p:nvSpPr>
        <p:spPr>
          <a:xfrm>
            <a:off x="5510925" y="2045243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3FC9C-6C1F-484D-A721-DCC9FC65C2A1}"/>
              </a:ext>
            </a:extLst>
          </p:cNvPr>
          <p:cNvSpPr txBox="1"/>
          <p:nvPr/>
        </p:nvSpPr>
        <p:spPr>
          <a:xfrm>
            <a:off x="5481820" y="2528387"/>
            <a:ext cx="132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8C87AB-AC14-4374-82F9-75E930333C73}"/>
              </a:ext>
            </a:extLst>
          </p:cNvPr>
          <p:cNvSpPr txBox="1"/>
          <p:nvPr/>
        </p:nvSpPr>
        <p:spPr>
          <a:xfrm>
            <a:off x="9562412" y="2018761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C19800-8191-44CE-8118-8FF622A84C8A}"/>
              </a:ext>
            </a:extLst>
          </p:cNvPr>
          <p:cNvSpPr txBox="1"/>
          <p:nvPr/>
        </p:nvSpPr>
        <p:spPr>
          <a:xfrm>
            <a:off x="9627781" y="2496199"/>
            <a:ext cx="134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5F561-DE46-40AA-A8C2-A0D235E00C51}"/>
              </a:ext>
            </a:extLst>
          </p:cNvPr>
          <p:cNvSpPr txBox="1"/>
          <p:nvPr/>
        </p:nvSpPr>
        <p:spPr>
          <a:xfrm>
            <a:off x="1442857" y="1939669"/>
            <a:ext cx="129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76D71-216B-4EA3-A1F9-7CDBF7B9394A}"/>
              </a:ext>
            </a:extLst>
          </p:cNvPr>
          <p:cNvSpPr txBox="1"/>
          <p:nvPr/>
        </p:nvSpPr>
        <p:spPr>
          <a:xfrm>
            <a:off x="1403516" y="2365203"/>
            <a:ext cx="144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E8043-6B61-53B7-53EC-A09AFD5C7430}"/>
              </a:ext>
            </a:extLst>
          </p:cNvPr>
          <p:cNvSpPr/>
          <p:nvPr/>
        </p:nvSpPr>
        <p:spPr>
          <a:xfrm>
            <a:off x="545570" y="6038438"/>
            <a:ext cx="10983821" cy="681119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NOTE: $2 Signup Bonus 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will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rewarded to you for “Markings 0” automatic subscription. You can fund your wallet to upgrade your subscription</a:t>
            </a:r>
          </a:p>
        </p:txBody>
      </p:sp>
    </p:spTree>
    <p:extLst>
      <p:ext uri="{BB962C8B-B14F-4D97-AF65-F5344CB8AC3E}">
        <p14:creationId xmlns:p14="http://schemas.microsoft.com/office/powerpoint/2010/main" val="183553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animBg="1"/>
      <p:bldP spid="43" grpId="0" animBg="1"/>
      <p:bldP spid="42" grpId="0" animBg="1"/>
      <p:bldP spid="6" grpId="0" animBg="1"/>
      <p:bldP spid="8" grpId="0" animBg="1"/>
      <p:bldP spid="9" grpId="0"/>
      <p:bldP spid="19" grpId="0" animBg="1"/>
      <p:bldP spid="51" grpId="0" animBg="1"/>
      <p:bldP spid="53" grpId="0" animBg="1"/>
      <p:bldP spid="54" grpId="0"/>
      <p:bldP spid="64" grpId="0" animBg="1"/>
      <p:bldP spid="96" grpId="0" animBg="1"/>
      <p:bldP spid="98" grpId="0" animBg="1"/>
      <p:bldP spid="99" grpId="0"/>
      <p:bldP spid="109" grpId="0" animBg="1"/>
      <p:bldP spid="140" grpId="0"/>
      <p:bldP spid="141" grpId="0"/>
      <p:bldP spid="142" grpId="0"/>
      <p:bldP spid="158" grpId="0"/>
      <p:bldP spid="159" grpId="0"/>
      <p:bldP spid="160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757" y="265005"/>
            <a:ext cx="8105775" cy="1101099"/>
          </a:xfrm>
        </p:spPr>
        <p:txBody>
          <a:bodyPr/>
          <a:lstStyle/>
          <a:p>
            <a:r>
              <a:rPr lang="en-ID" dirty="0"/>
              <a:t>Main Launch Pricing Table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C01393-928D-41AF-8C3E-6C0066C3FF4C}"/>
              </a:ext>
            </a:extLst>
          </p:cNvPr>
          <p:cNvSpPr/>
          <p:nvPr/>
        </p:nvSpPr>
        <p:spPr>
          <a:xfrm>
            <a:off x="-25324" y="1837117"/>
            <a:ext cx="4124519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2E62E8E-C24A-4E73-8E5C-3534DA9CD025}"/>
              </a:ext>
            </a:extLst>
          </p:cNvPr>
          <p:cNvSpPr/>
          <p:nvPr/>
        </p:nvSpPr>
        <p:spPr>
          <a:xfrm>
            <a:off x="147462" y="1977033"/>
            <a:ext cx="3844222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32C85E-9CF0-4D44-8238-5125528061F6}"/>
              </a:ext>
            </a:extLst>
          </p:cNvPr>
          <p:cNvSpPr/>
          <p:nvPr/>
        </p:nvSpPr>
        <p:spPr>
          <a:xfrm>
            <a:off x="869310" y="1547916"/>
            <a:ext cx="2272031" cy="1602766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20F7F8-9349-4202-B190-61A51BD296B1}"/>
              </a:ext>
            </a:extLst>
          </p:cNvPr>
          <p:cNvSpPr txBox="1"/>
          <p:nvPr/>
        </p:nvSpPr>
        <p:spPr>
          <a:xfrm>
            <a:off x="986351" y="1726410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Markings </a:t>
            </a:r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1510147" y="5411086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D0E7D8-6A09-4314-8470-D1BCC75162A7}"/>
              </a:ext>
            </a:extLst>
          </p:cNvPr>
          <p:cNvSpPr txBox="1"/>
          <p:nvPr/>
        </p:nvSpPr>
        <p:spPr>
          <a:xfrm>
            <a:off x="1589285" y="5389369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C396E3-91BB-491E-A30D-92B97AD81E8C}"/>
              </a:ext>
            </a:extLst>
          </p:cNvPr>
          <p:cNvGrpSpPr/>
          <p:nvPr/>
        </p:nvGrpSpPr>
        <p:grpSpPr>
          <a:xfrm>
            <a:off x="187035" y="3477270"/>
            <a:ext cx="3843491" cy="1816185"/>
            <a:chOff x="4814357" y="3296044"/>
            <a:chExt cx="2717813" cy="1816185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71884C-C44D-4DF8-B615-9B17E70D2C7B}"/>
                </a:ext>
              </a:extLst>
            </p:cNvPr>
            <p:cNvSpPr txBox="1"/>
            <p:nvPr/>
          </p:nvSpPr>
          <p:spPr>
            <a:xfrm>
              <a:off x="4948298" y="3296044"/>
              <a:ext cx="2320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$50,000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A4076E9-1C8C-44D2-805C-F2EFDAC75E79}"/>
                </a:ext>
              </a:extLst>
            </p:cNvPr>
            <p:cNvSpPr txBox="1"/>
            <p:nvPr/>
          </p:nvSpPr>
          <p:spPr>
            <a:xfrm>
              <a:off x="4846242" y="3549127"/>
              <a:ext cx="2362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30%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088E3B4-9A0F-49B7-B724-0F30ADA3AB37}"/>
                </a:ext>
              </a:extLst>
            </p:cNvPr>
            <p:cNvSpPr txBox="1"/>
            <p:nvPr/>
          </p:nvSpPr>
          <p:spPr>
            <a:xfrm>
              <a:off x="4943953" y="3831954"/>
              <a:ext cx="2309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$400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A9A4B7-0D86-453C-83E3-1AA3B18283CE}"/>
                </a:ext>
              </a:extLst>
            </p:cNvPr>
            <p:cNvSpPr txBox="1"/>
            <p:nvPr/>
          </p:nvSpPr>
          <p:spPr>
            <a:xfrm>
              <a:off x="4814357" y="4188899"/>
              <a:ext cx="27178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GEMS signals, Manual &amp; Copy  trading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1526218" y="3202226"/>
            <a:ext cx="102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5F561-DE46-40AA-A8C2-A0D235E00C51}"/>
              </a:ext>
            </a:extLst>
          </p:cNvPr>
          <p:cNvSpPr txBox="1"/>
          <p:nvPr/>
        </p:nvSpPr>
        <p:spPr>
          <a:xfrm>
            <a:off x="1261756" y="2072786"/>
            <a:ext cx="129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76D71-216B-4EA3-A1F9-7CDBF7B9394A}"/>
              </a:ext>
            </a:extLst>
          </p:cNvPr>
          <p:cNvSpPr txBox="1"/>
          <p:nvPr/>
        </p:nvSpPr>
        <p:spPr>
          <a:xfrm>
            <a:off x="1355840" y="2656424"/>
            <a:ext cx="129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8237204" y="1783194"/>
            <a:ext cx="3899585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8321347" y="1889566"/>
            <a:ext cx="3782373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8985085" y="1208964"/>
            <a:ext cx="2449766" cy="1664158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9231174" y="1369935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5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9652493" y="5207494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9725465" y="5261628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7994090" y="3322531"/>
            <a:ext cx="4259555" cy="2075105"/>
            <a:chOff x="4856948" y="3375579"/>
            <a:chExt cx="2456897" cy="207510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5037328" y="3375579"/>
              <a:ext cx="2258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Infinity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4856948" y="3645527"/>
              <a:ext cx="2394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50%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5055259" y="3925715"/>
              <a:ext cx="2258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$2000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5121549" y="4250355"/>
              <a:ext cx="18656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Education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9573338" y="2968830"/>
            <a:ext cx="129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 SV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9415998" y="1793223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9629442" y="2189552"/>
            <a:ext cx="130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80AE-6D18-4161-B1DA-704BD08A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351" y="1795519"/>
            <a:ext cx="3964723" cy="3913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9A37C-B7D2-4308-9CAB-6BF3F3AB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34" y="1337525"/>
            <a:ext cx="2565131" cy="1664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2F4CC-FAD9-D5D3-28EE-D285E68AF1E4}"/>
              </a:ext>
            </a:extLst>
          </p:cNvPr>
          <p:cNvSpPr txBox="1"/>
          <p:nvPr/>
        </p:nvSpPr>
        <p:spPr>
          <a:xfrm>
            <a:off x="4835445" y="1526589"/>
            <a:ext cx="208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FF9C5-6070-C2C0-1614-FA4ECA637BAF}"/>
              </a:ext>
            </a:extLst>
          </p:cNvPr>
          <p:cNvSpPr txBox="1"/>
          <p:nvPr/>
        </p:nvSpPr>
        <p:spPr>
          <a:xfrm>
            <a:off x="4971880" y="1880198"/>
            <a:ext cx="1665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7BAF6-6CAB-CEBE-6434-B19BF408389E}"/>
              </a:ext>
            </a:extLst>
          </p:cNvPr>
          <p:cNvSpPr txBox="1"/>
          <p:nvPr/>
        </p:nvSpPr>
        <p:spPr>
          <a:xfrm>
            <a:off x="5274214" y="2402036"/>
            <a:ext cx="132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B00DF-C93E-7AE5-0AA7-BB50C2C0C6CB}"/>
              </a:ext>
            </a:extLst>
          </p:cNvPr>
          <p:cNvSpPr txBox="1"/>
          <p:nvPr/>
        </p:nvSpPr>
        <p:spPr>
          <a:xfrm>
            <a:off x="5398910" y="2990919"/>
            <a:ext cx="129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1500 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5C1D6-E236-AD2C-BAB7-0B2F18DD3C9E}"/>
              </a:ext>
            </a:extLst>
          </p:cNvPr>
          <p:cNvSpPr txBox="1"/>
          <p:nvPr/>
        </p:nvSpPr>
        <p:spPr>
          <a:xfrm>
            <a:off x="4153131" y="3361021"/>
            <a:ext cx="38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Maximum Trade: $100,000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4ED09-49A7-F496-A9CE-C0F71FBF995B}"/>
              </a:ext>
            </a:extLst>
          </p:cNvPr>
          <p:cNvSpPr txBox="1"/>
          <p:nvPr/>
        </p:nvSpPr>
        <p:spPr>
          <a:xfrm>
            <a:off x="4440196" y="3669183"/>
            <a:ext cx="3542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 Referral reward: 40%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393F5-AEEF-A2C6-9552-FD059678FEEF}"/>
              </a:ext>
            </a:extLst>
          </p:cNvPr>
          <p:cNvSpPr txBox="1"/>
          <p:nvPr/>
        </p:nvSpPr>
        <p:spPr>
          <a:xfrm>
            <a:off x="4386419" y="3929066"/>
            <a:ext cx="32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Weekly Binary Cap: $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8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A8564-1A24-22D5-D125-BBC139C50E37}"/>
              </a:ext>
            </a:extLst>
          </p:cNvPr>
          <p:cNvSpPr txBox="1"/>
          <p:nvPr/>
        </p:nvSpPr>
        <p:spPr>
          <a:xfrm>
            <a:off x="4220676" y="4230275"/>
            <a:ext cx="38208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Products: Education, Robots, GEMS Signals, P2P, Manual &amp; Copy  trading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BBBC60A-627A-AE65-0B87-031C7869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55" y="5203663"/>
            <a:ext cx="1298561" cy="2987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2C83EA-47B6-7FBC-63C5-1A3C1F243BA1}"/>
              </a:ext>
            </a:extLst>
          </p:cNvPr>
          <p:cNvSpPr txBox="1"/>
          <p:nvPr/>
        </p:nvSpPr>
        <p:spPr>
          <a:xfrm>
            <a:off x="5537881" y="5193784"/>
            <a:ext cx="15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E8043-6B61-53B7-53EC-A09AFD5C7430}"/>
              </a:ext>
            </a:extLst>
          </p:cNvPr>
          <p:cNvSpPr/>
          <p:nvPr/>
        </p:nvSpPr>
        <p:spPr>
          <a:xfrm>
            <a:off x="629821" y="6007051"/>
            <a:ext cx="3081567" cy="52822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SV = Subscription Value</a:t>
            </a:r>
          </a:p>
        </p:txBody>
      </p:sp>
    </p:spTree>
    <p:extLst>
      <p:ext uri="{BB962C8B-B14F-4D97-AF65-F5344CB8AC3E}">
        <p14:creationId xmlns:p14="http://schemas.microsoft.com/office/powerpoint/2010/main" val="353336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animBg="1"/>
      <p:bldP spid="96" grpId="0" animBg="1"/>
      <p:bldP spid="98" grpId="0" animBg="1"/>
      <p:bldP spid="99" grpId="0"/>
      <p:bldP spid="109" grpId="0" animBg="1"/>
      <p:bldP spid="142" grpId="0"/>
      <p:bldP spid="160" grpId="0"/>
      <p:bldP spid="59" grpId="0"/>
      <p:bldP spid="60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988041B-1FCB-4B03-A416-E3C17F8C15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r="8587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" name="TextBox 2"/>
          <p:cNvSpPr txBox="1"/>
          <p:nvPr/>
        </p:nvSpPr>
        <p:spPr>
          <a:xfrm>
            <a:off x="938240" y="330045"/>
            <a:ext cx="4782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C9900"/>
                </a:solidFill>
                <a:latin typeface="Montserrat Medium" panose="00000600000000000000" pitchFamily="50" charset="0"/>
              </a:rPr>
              <a:t>To Start Trading</a:t>
            </a:r>
            <a:endParaRPr lang="en-US" sz="1600" dirty="0">
              <a:solidFill>
                <a:srgbClr val="CC990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7150" y="339179"/>
            <a:ext cx="126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0057" y="1361240"/>
            <a:ext cx="3236685" cy="416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• </a:t>
            </a:r>
            <a:r>
              <a:rPr lang="en-US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Subscribe to a package (Minimum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$50</a:t>
            </a:r>
            <a:r>
              <a:rPr lang="en-US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)</a:t>
            </a:r>
            <a:endParaRPr lang="en-GB" sz="1200" dirty="0">
              <a:solidFill>
                <a:srgbClr val="006600"/>
              </a:solidFill>
              <a:latin typeface="Aharoni" panose="02010803020104030203" pitchFamily="2" charset="-79"/>
              <a:ea typeface="Lato" panose="020F0502020204030203" pitchFamily="34" charset="0"/>
              <a:cs typeface="Aharoni" panose="02010803020104030203" pitchFamily="2" charset="-79"/>
            </a:endParaRPr>
          </a:p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Deposit a minimum of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$20 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in your Fuel wallet for trading fees charges.</a:t>
            </a:r>
          </a:p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• Fund your </a:t>
            </a:r>
            <a:r>
              <a:rPr lang="en-GB" sz="2000" dirty="0" err="1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Binance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 trading account with at least,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$100 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or more to start trading.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Total minimum to start trading is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$190</a:t>
            </a:r>
          </a:p>
        </p:txBody>
      </p: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10075026" y="162104"/>
            <a:ext cx="1641256" cy="143622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10617886" y="5332325"/>
            <a:ext cx="899652" cy="78726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0138392" y="658744"/>
            <a:ext cx="608132" cy="885884"/>
            <a:chOff x="3299397" y="1943557"/>
            <a:chExt cx="274604" cy="400024"/>
          </a:xfrm>
          <a:solidFill>
            <a:schemeClr val="bg1"/>
          </a:solidFill>
        </p:grpSpPr>
        <p:sp>
          <p:nvSpPr>
            <p:cNvPr id="32" name="Freeform 114"/>
            <p:cNvSpPr>
              <a:spLocks noEditPoints="1"/>
            </p:cNvSpPr>
            <p:nvPr/>
          </p:nvSpPr>
          <p:spPr bwMode="auto">
            <a:xfrm>
              <a:off x="3299397" y="1943557"/>
              <a:ext cx="274604" cy="400024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15"/>
            <p:cNvSpPr>
              <a:spLocks/>
            </p:cNvSpPr>
            <p:nvPr/>
          </p:nvSpPr>
          <p:spPr bwMode="auto">
            <a:xfrm>
              <a:off x="3361447" y="2006927"/>
              <a:ext cx="81853" cy="8053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9504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0664590-3A0C-46BC-898D-A95AC3AB9584}"/>
              </a:ext>
            </a:extLst>
          </p:cNvPr>
          <p:cNvGrpSpPr/>
          <p:nvPr/>
        </p:nvGrpSpPr>
        <p:grpSpPr>
          <a:xfrm rot="16200000">
            <a:off x="6779956" y="1984488"/>
            <a:ext cx="3961680" cy="4069152"/>
            <a:chOff x="7593234" y="1827213"/>
            <a:chExt cx="3412002" cy="3504562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40BDFF0-9647-49B3-A0AF-7E761C697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34" y="1827213"/>
              <a:ext cx="1161421" cy="836831"/>
            </a:xfrm>
            <a:custGeom>
              <a:avLst/>
              <a:gdLst>
                <a:gd name="T0" fmla="*/ 459 w 916"/>
                <a:gd name="T1" fmla="*/ 0 h 660"/>
                <a:gd name="T2" fmla="*/ 916 w 916"/>
                <a:gd name="T3" fmla="*/ 660 h 660"/>
                <a:gd name="T4" fmla="*/ 916 w 916"/>
                <a:gd name="T5" fmla="*/ 660 h 660"/>
                <a:gd name="T6" fmla="*/ 0 w 916"/>
                <a:gd name="T7" fmla="*/ 660 h 660"/>
                <a:gd name="T8" fmla="*/ 0 w 916"/>
                <a:gd name="T9" fmla="*/ 660 h 660"/>
                <a:gd name="T10" fmla="*/ 459 w 916"/>
                <a:gd name="T11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6" h="660">
                  <a:moveTo>
                    <a:pt x="459" y="0"/>
                  </a:moveTo>
                  <a:lnTo>
                    <a:pt x="916" y="660"/>
                  </a:lnTo>
                  <a:lnTo>
                    <a:pt x="916" y="66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B1DCF241-C7BA-41ED-B6C1-A34B9A41F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34" y="5179623"/>
              <a:ext cx="3412002" cy="152152"/>
            </a:xfrm>
            <a:custGeom>
              <a:avLst/>
              <a:gdLst>
                <a:gd name="T0" fmla="*/ 1345 w 2691"/>
                <a:gd name="T1" fmla="*/ 0 h 120"/>
                <a:gd name="T2" fmla="*/ 0 w 2691"/>
                <a:gd name="T3" fmla="*/ 0 h 120"/>
                <a:gd name="T4" fmla="*/ 82 w 2691"/>
                <a:gd name="T5" fmla="*/ 120 h 120"/>
                <a:gd name="T6" fmla="*/ 1345 w 2691"/>
                <a:gd name="T7" fmla="*/ 120 h 120"/>
                <a:gd name="T8" fmla="*/ 2611 w 2691"/>
                <a:gd name="T9" fmla="*/ 120 h 120"/>
                <a:gd name="T10" fmla="*/ 2691 w 2691"/>
                <a:gd name="T11" fmla="*/ 0 h 120"/>
                <a:gd name="T12" fmla="*/ 1345 w 2691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1" h="120">
                  <a:moveTo>
                    <a:pt x="1345" y="0"/>
                  </a:moveTo>
                  <a:lnTo>
                    <a:pt x="0" y="0"/>
                  </a:lnTo>
                  <a:lnTo>
                    <a:pt x="82" y="120"/>
                  </a:lnTo>
                  <a:lnTo>
                    <a:pt x="1345" y="120"/>
                  </a:lnTo>
                  <a:lnTo>
                    <a:pt x="2611" y="120"/>
                  </a:lnTo>
                  <a:lnTo>
                    <a:pt x="2691" y="0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BFB9181D-864C-4F56-956D-3F8ABAD64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274" y="4342788"/>
              <a:ext cx="2662655" cy="149616"/>
            </a:xfrm>
            <a:custGeom>
              <a:avLst/>
              <a:gdLst>
                <a:gd name="T0" fmla="*/ 1050 w 2100"/>
                <a:gd name="T1" fmla="*/ 0 h 118"/>
                <a:gd name="T2" fmla="*/ 0 w 2100"/>
                <a:gd name="T3" fmla="*/ 0 h 118"/>
                <a:gd name="T4" fmla="*/ 83 w 2100"/>
                <a:gd name="T5" fmla="*/ 118 h 118"/>
                <a:gd name="T6" fmla="*/ 1050 w 2100"/>
                <a:gd name="T7" fmla="*/ 118 h 118"/>
                <a:gd name="T8" fmla="*/ 2020 w 2100"/>
                <a:gd name="T9" fmla="*/ 118 h 118"/>
                <a:gd name="T10" fmla="*/ 2100 w 2100"/>
                <a:gd name="T11" fmla="*/ 0 h 118"/>
                <a:gd name="T12" fmla="*/ 1050 w 2100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18">
                  <a:moveTo>
                    <a:pt x="1050" y="0"/>
                  </a:moveTo>
                  <a:lnTo>
                    <a:pt x="0" y="0"/>
                  </a:lnTo>
                  <a:lnTo>
                    <a:pt x="83" y="118"/>
                  </a:lnTo>
                  <a:lnTo>
                    <a:pt x="1050" y="118"/>
                  </a:lnTo>
                  <a:lnTo>
                    <a:pt x="2020" y="118"/>
                  </a:lnTo>
                  <a:lnTo>
                    <a:pt x="2100" y="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0AD797C8-BBCC-4C04-85CE-985BB698B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34" y="4342788"/>
              <a:ext cx="3412002" cy="836835"/>
            </a:xfrm>
            <a:custGeom>
              <a:avLst/>
              <a:gdLst>
                <a:gd name="T0" fmla="*/ 2235 w 2691"/>
                <a:gd name="T1" fmla="*/ 0 h 660"/>
                <a:gd name="T2" fmla="*/ 458 w 2691"/>
                <a:gd name="T3" fmla="*/ 0 h 660"/>
                <a:gd name="T4" fmla="*/ 0 w 2691"/>
                <a:gd name="T5" fmla="*/ 660 h 660"/>
                <a:gd name="T6" fmla="*/ 2691 w 2691"/>
                <a:gd name="T7" fmla="*/ 660 h 660"/>
                <a:gd name="T8" fmla="*/ 2235 w 2691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1" h="660">
                  <a:moveTo>
                    <a:pt x="2235" y="0"/>
                  </a:moveTo>
                  <a:lnTo>
                    <a:pt x="458" y="0"/>
                  </a:lnTo>
                  <a:lnTo>
                    <a:pt x="0" y="660"/>
                  </a:lnTo>
                  <a:lnTo>
                    <a:pt x="2691" y="660"/>
                  </a:lnTo>
                  <a:lnTo>
                    <a:pt x="2235" y="0"/>
                  </a:lnTo>
                  <a:close/>
                </a:path>
              </a:pathLst>
            </a:custGeom>
            <a:gradFill>
              <a:gsLst>
                <a:gs pos="50000">
                  <a:schemeClr val="accent4"/>
                </a:gs>
                <a:gs pos="51000">
                  <a:schemeClr val="accent4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A2C09BBB-A1AC-4B66-8B4E-7A71664C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17" y="3502150"/>
              <a:ext cx="1910772" cy="153420"/>
            </a:xfrm>
            <a:custGeom>
              <a:avLst/>
              <a:gdLst>
                <a:gd name="T0" fmla="*/ 752 w 1507"/>
                <a:gd name="T1" fmla="*/ 0 h 121"/>
                <a:gd name="T2" fmla="*/ 0 w 1507"/>
                <a:gd name="T3" fmla="*/ 0 h 121"/>
                <a:gd name="T4" fmla="*/ 81 w 1507"/>
                <a:gd name="T5" fmla="*/ 121 h 121"/>
                <a:gd name="T6" fmla="*/ 752 w 1507"/>
                <a:gd name="T7" fmla="*/ 121 h 121"/>
                <a:gd name="T8" fmla="*/ 1424 w 1507"/>
                <a:gd name="T9" fmla="*/ 121 h 121"/>
                <a:gd name="T10" fmla="*/ 1507 w 1507"/>
                <a:gd name="T11" fmla="*/ 0 h 121"/>
                <a:gd name="T12" fmla="*/ 752 w 1507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7" h="121">
                  <a:moveTo>
                    <a:pt x="752" y="0"/>
                  </a:moveTo>
                  <a:lnTo>
                    <a:pt x="0" y="0"/>
                  </a:lnTo>
                  <a:lnTo>
                    <a:pt x="81" y="121"/>
                  </a:lnTo>
                  <a:lnTo>
                    <a:pt x="752" y="121"/>
                  </a:lnTo>
                  <a:lnTo>
                    <a:pt x="1424" y="121"/>
                  </a:lnTo>
                  <a:lnTo>
                    <a:pt x="1507" y="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2E2FF539-0737-4319-8DCB-25820503F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274" y="3502150"/>
              <a:ext cx="2662655" cy="840638"/>
            </a:xfrm>
            <a:custGeom>
              <a:avLst/>
              <a:gdLst>
                <a:gd name="T0" fmla="*/ 1644 w 2100"/>
                <a:gd name="T1" fmla="*/ 0 h 663"/>
                <a:gd name="T2" fmla="*/ 459 w 2100"/>
                <a:gd name="T3" fmla="*/ 0 h 663"/>
                <a:gd name="T4" fmla="*/ 0 w 2100"/>
                <a:gd name="T5" fmla="*/ 663 h 663"/>
                <a:gd name="T6" fmla="*/ 2100 w 2100"/>
                <a:gd name="T7" fmla="*/ 663 h 663"/>
                <a:gd name="T8" fmla="*/ 1644 w 2100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663">
                  <a:moveTo>
                    <a:pt x="1644" y="0"/>
                  </a:moveTo>
                  <a:lnTo>
                    <a:pt x="459" y="0"/>
                  </a:lnTo>
                  <a:lnTo>
                    <a:pt x="0" y="663"/>
                  </a:lnTo>
                  <a:lnTo>
                    <a:pt x="2100" y="663"/>
                  </a:lnTo>
                  <a:lnTo>
                    <a:pt x="1644" y="0"/>
                  </a:ln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5100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56715218-8400-4839-9EEC-CF728089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25" y="2665315"/>
              <a:ext cx="1160157" cy="152152"/>
            </a:xfrm>
            <a:custGeom>
              <a:avLst/>
              <a:gdLst>
                <a:gd name="T0" fmla="*/ 456 w 915"/>
                <a:gd name="T1" fmla="*/ 0 h 120"/>
                <a:gd name="T2" fmla="*/ 0 w 915"/>
                <a:gd name="T3" fmla="*/ 0 h 120"/>
                <a:gd name="T4" fmla="*/ 83 w 915"/>
                <a:gd name="T5" fmla="*/ 120 h 120"/>
                <a:gd name="T6" fmla="*/ 456 w 915"/>
                <a:gd name="T7" fmla="*/ 120 h 120"/>
                <a:gd name="T8" fmla="*/ 832 w 915"/>
                <a:gd name="T9" fmla="*/ 120 h 120"/>
                <a:gd name="T10" fmla="*/ 915 w 915"/>
                <a:gd name="T11" fmla="*/ 0 h 120"/>
                <a:gd name="T12" fmla="*/ 456 w 915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5" h="120">
                  <a:moveTo>
                    <a:pt x="456" y="0"/>
                  </a:moveTo>
                  <a:lnTo>
                    <a:pt x="0" y="0"/>
                  </a:lnTo>
                  <a:lnTo>
                    <a:pt x="83" y="120"/>
                  </a:lnTo>
                  <a:lnTo>
                    <a:pt x="456" y="120"/>
                  </a:lnTo>
                  <a:lnTo>
                    <a:pt x="832" y="120"/>
                  </a:lnTo>
                  <a:lnTo>
                    <a:pt x="915" y="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C2BE3290-C7E9-4BA9-B56D-C6A1DE47D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17" y="2665315"/>
              <a:ext cx="1910772" cy="836835"/>
            </a:xfrm>
            <a:custGeom>
              <a:avLst/>
              <a:gdLst>
                <a:gd name="T0" fmla="*/ 1050 w 1507"/>
                <a:gd name="T1" fmla="*/ 0 h 660"/>
                <a:gd name="T2" fmla="*/ 457 w 1507"/>
                <a:gd name="T3" fmla="*/ 0 h 660"/>
                <a:gd name="T4" fmla="*/ 0 w 1507"/>
                <a:gd name="T5" fmla="*/ 660 h 660"/>
                <a:gd name="T6" fmla="*/ 1507 w 1507"/>
                <a:gd name="T7" fmla="*/ 660 h 660"/>
                <a:gd name="T8" fmla="*/ 1050 w 1507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660">
                  <a:moveTo>
                    <a:pt x="1050" y="0"/>
                  </a:moveTo>
                  <a:lnTo>
                    <a:pt x="457" y="0"/>
                  </a:lnTo>
                  <a:lnTo>
                    <a:pt x="0" y="660"/>
                  </a:lnTo>
                  <a:lnTo>
                    <a:pt x="1507" y="660"/>
                  </a:lnTo>
                  <a:lnTo>
                    <a:pt x="1050" y="0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5100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F7E8FB5-362A-441A-B421-62BC8E5F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25" y="1827213"/>
              <a:ext cx="1160157" cy="838102"/>
            </a:xfrm>
            <a:custGeom>
              <a:avLst/>
              <a:gdLst>
                <a:gd name="T0" fmla="*/ 456 w 915"/>
                <a:gd name="T1" fmla="*/ 0 h 661"/>
                <a:gd name="T2" fmla="*/ 915 w 915"/>
                <a:gd name="T3" fmla="*/ 661 h 661"/>
                <a:gd name="T4" fmla="*/ 915 w 915"/>
                <a:gd name="T5" fmla="*/ 661 h 661"/>
                <a:gd name="T6" fmla="*/ 0 w 915"/>
                <a:gd name="T7" fmla="*/ 661 h 661"/>
                <a:gd name="T8" fmla="*/ 0 w 915"/>
                <a:gd name="T9" fmla="*/ 661 h 661"/>
                <a:gd name="T10" fmla="*/ 456 w 915"/>
                <a:gd name="T11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5" h="661">
                  <a:moveTo>
                    <a:pt x="456" y="0"/>
                  </a:moveTo>
                  <a:lnTo>
                    <a:pt x="915" y="661"/>
                  </a:lnTo>
                  <a:lnTo>
                    <a:pt x="915" y="661"/>
                  </a:lnTo>
                  <a:lnTo>
                    <a:pt x="0" y="661"/>
                  </a:lnTo>
                  <a:lnTo>
                    <a:pt x="0" y="661"/>
                  </a:lnTo>
                  <a:lnTo>
                    <a:pt x="456" y="0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51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8ED3CF1-BAA6-4E59-9C29-932C1B382597}"/>
              </a:ext>
            </a:extLst>
          </p:cNvPr>
          <p:cNvGrpSpPr/>
          <p:nvPr/>
        </p:nvGrpSpPr>
        <p:grpSpPr>
          <a:xfrm>
            <a:off x="1960259" y="2838936"/>
            <a:ext cx="3176815" cy="2355821"/>
            <a:chOff x="6096000" y="1490905"/>
            <a:chExt cx="4245186" cy="3148089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24AA981D-9C6A-4E0D-8D0B-1ED884040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490905"/>
              <a:ext cx="4245186" cy="572892"/>
            </a:xfrm>
            <a:custGeom>
              <a:avLst/>
              <a:gdLst>
                <a:gd name="T0" fmla="*/ 2020 w 2022"/>
                <a:gd name="T1" fmla="*/ 259 h 528"/>
                <a:gd name="T2" fmla="*/ 1823 w 2022"/>
                <a:gd name="T3" fmla="*/ 0 h 528"/>
                <a:gd name="T4" fmla="*/ 2 w 2022"/>
                <a:gd name="T5" fmla="*/ 0 h 528"/>
                <a:gd name="T6" fmla="*/ 202 w 2022"/>
                <a:gd name="T7" fmla="*/ 264 h 528"/>
                <a:gd name="T8" fmla="*/ 0 w 2022"/>
                <a:gd name="T9" fmla="*/ 528 h 528"/>
                <a:gd name="T10" fmla="*/ 1821 w 2022"/>
                <a:gd name="T11" fmla="*/ 528 h 528"/>
                <a:gd name="T12" fmla="*/ 2020 w 2022"/>
                <a:gd name="T13" fmla="*/ 266 h 528"/>
                <a:gd name="T14" fmla="*/ 2022 w 2022"/>
                <a:gd name="T15" fmla="*/ 264 h 528"/>
                <a:gd name="T16" fmla="*/ 2020 w 2022"/>
                <a:gd name="T17" fmla="*/ 259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528">
                  <a:moveTo>
                    <a:pt x="2020" y="259"/>
                  </a:moveTo>
                  <a:lnTo>
                    <a:pt x="1823" y="0"/>
                  </a:lnTo>
                  <a:lnTo>
                    <a:pt x="2" y="0"/>
                  </a:lnTo>
                  <a:lnTo>
                    <a:pt x="202" y="264"/>
                  </a:lnTo>
                  <a:lnTo>
                    <a:pt x="0" y="528"/>
                  </a:lnTo>
                  <a:lnTo>
                    <a:pt x="1821" y="528"/>
                  </a:lnTo>
                  <a:lnTo>
                    <a:pt x="2020" y="266"/>
                  </a:lnTo>
                  <a:lnTo>
                    <a:pt x="2022" y="264"/>
                  </a:lnTo>
                  <a:lnTo>
                    <a:pt x="2020" y="259"/>
                  </a:lnTo>
                  <a:close/>
                </a:path>
              </a:pathLst>
            </a:custGeom>
            <a:solidFill>
              <a:srgbClr val="00660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517E88-4431-4E09-9B49-F6B137704993}"/>
                </a:ext>
              </a:extLst>
            </p:cNvPr>
            <p:cNvSpPr txBox="1"/>
            <p:nvPr/>
          </p:nvSpPr>
          <p:spPr>
            <a:xfrm>
              <a:off x="6440377" y="1512222"/>
              <a:ext cx="3039675" cy="53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B</a:t>
              </a: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i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nary Reward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020CFE27-FF3E-465B-8300-E5AD03861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433" y="4066102"/>
              <a:ext cx="4233753" cy="572892"/>
            </a:xfrm>
            <a:custGeom>
              <a:avLst/>
              <a:gdLst>
                <a:gd name="T0" fmla="*/ 2020 w 2022"/>
                <a:gd name="T1" fmla="*/ 259 h 528"/>
                <a:gd name="T2" fmla="*/ 1823 w 2022"/>
                <a:gd name="T3" fmla="*/ 0 h 528"/>
                <a:gd name="T4" fmla="*/ 2 w 2022"/>
                <a:gd name="T5" fmla="*/ 0 h 528"/>
                <a:gd name="T6" fmla="*/ 202 w 2022"/>
                <a:gd name="T7" fmla="*/ 264 h 528"/>
                <a:gd name="T8" fmla="*/ 0 w 2022"/>
                <a:gd name="T9" fmla="*/ 528 h 528"/>
                <a:gd name="T10" fmla="*/ 1821 w 2022"/>
                <a:gd name="T11" fmla="*/ 528 h 528"/>
                <a:gd name="T12" fmla="*/ 2020 w 2022"/>
                <a:gd name="T13" fmla="*/ 266 h 528"/>
                <a:gd name="T14" fmla="*/ 2022 w 2022"/>
                <a:gd name="T15" fmla="*/ 264 h 528"/>
                <a:gd name="T16" fmla="*/ 2020 w 2022"/>
                <a:gd name="T17" fmla="*/ 259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528">
                  <a:moveTo>
                    <a:pt x="2020" y="259"/>
                  </a:moveTo>
                  <a:lnTo>
                    <a:pt x="1823" y="0"/>
                  </a:lnTo>
                  <a:lnTo>
                    <a:pt x="2" y="0"/>
                  </a:lnTo>
                  <a:lnTo>
                    <a:pt x="202" y="264"/>
                  </a:lnTo>
                  <a:lnTo>
                    <a:pt x="0" y="528"/>
                  </a:lnTo>
                  <a:lnTo>
                    <a:pt x="1821" y="528"/>
                  </a:lnTo>
                  <a:lnTo>
                    <a:pt x="2020" y="266"/>
                  </a:lnTo>
                  <a:lnTo>
                    <a:pt x="2022" y="264"/>
                  </a:lnTo>
                  <a:lnTo>
                    <a:pt x="2020" y="259"/>
                  </a:lnTo>
                  <a:close/>
                </a:path>
              </a:pathLst>
            </a:custGeom>
            <a:solidFill>
              <a:srgbClr val="00660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E5655A-2A33-47AA-A964-896DBC76BFAB}"/>
                </a:ext>
              </a:extLst>
            </p:cNvPr>
            <p:cNvSpPr txBox="1"/>
            <p:nvPr/>
          </p:nvSpPr>
          <p:spPr>
            <a:xfrm>
              <a:off x="6340936" y="4104326"/>
              <a:ext cx="3889374" cy="53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Leadership Reward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586B913-5E3B-47F1-8171-071E59FC4B18}"/>
              </a:ext>
            </a:extLst>
          </p:cNvPr>
          <p:cNvSpPr/>
          <p:nvPr/>
        </p:nvSpPr>
        <p:spPr>
          <a:xfrm>
            <a:off x="3119161" y="593455"/>
            <a:ext cx="5953678" cy="166199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NETWORK COMPENSATION PLANS</a:t>
            </a:r>
            <a:endParaRPr kumimoji="0" 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PT Sans" panose="020B0503020203020204" pitchFamily="34" charset="0"/>
              <a:cs typeface="Poppins ExtraLight" panose="00000300000000000000" pitchFamily="50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817444" y="6323691"/>
            <a:ext cx="4130233" cy="376898"/>
            <a:chOff x="363961" y="462524"/>
            <a:chExt cx="4130233" cy="376898"/>
          </a:xfrm>
        </p:grpSpPr>
        <p:sp>
          <p:nvSpPr>
            <p:cNvPr id="23" name="Rectangle 22"/>
            <p:cNvSpPr/>
            <p:nvPr/>
          </p:nvSpPr>
          <p:spPr>
            <a:xfrm>
              <a:off x="363961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58319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39933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40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86792" y="28601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Montserrat Medium" panose="00000600000000000000" pitchFamily="50" charset="0"/>
              </a:rPr>
              <a:t>BINARY </a:t>
            </a:r>
          </a:p>
          <a:p>
            <a:r>
              <a:rPr lang="en-US" sz="4000" dirty="0">
                <a:solidFill>
                  <a:srgbClr val="00B050"/>
                </a:solidFill>
                <a:latin typeface="Montserrat Medium" panose="00000600000000000000" pitchFamily="50" charset="0"/>
              </a:rPr>
              <a:t>REWARD</a:t>
            </a:r>
            <a:endParaRPr lang="en-US" sz="40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3861" y="339841"/>
            <a:ext cx="936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170" y="1581046"/>
            <a:ext cx="54248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C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10% Weekly binary commission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C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till infinity (Main launch)</a:t>
            </a:r>
          </a:p>
          <a:p>
            <a:pPr>
              <a:lnSpc>
                <a:spcPts val="2400"/>
              </a:lnSpc>
            </a:pPr>
            <a:endParaRPr lang="en-US" sz="2000" b="1" dirty="0">
              <a:solidFill>
                <a:srgbClr val="FFC000"/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0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NOTE: 20% Weekly binary commission 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0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during Pre-Launch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3861" y="4795547"/>
            <a:ext cx="3499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6170" y="3404661"/>
            <a:ext cx="5052483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GB" sz="2000" dirty="0">
                <a:latin typeface="Arial Narrow" panose="020B060602020203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Here, new members sponsored by distributors are added either on the left or right leg. All the new members referred after forming a binary tree are spilled to the downlines.</a:t>
            </a:r>
          </a:p>
          <a:p>
            <a:pPr>
              <a:lnSpc>
                <a:spcPts val="2400"/>
              </a:lnSpc>
            </a:pPr>
            <a:endParaRPr lang="en-GB" sz="2000" b="1" dirty="0">
              <a:latin typeface="Arial Narrow" panose="020B060602020203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1920"/>
              </a:lnSpc>
            </a:pPr>
            <a:r>
              <a:rPr lang="en-GB" sz="1600" b="1" dirty="0">
                <a:solidFill>
                  <a:srgbClr val="006600"/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NOTE: YOU WILL BE CREDITED 10% OF THE SUBSCRIPTION VALUE (SV) OF YOUR SMALL NETWORK COMMUNITY WEEKLY.</a:t>
            </a:r>
          </a:p>
          <a:p>
            <a:pPr>
              <a:lnSpc>
                <a:spcPts val="1920"/>
              </a:lnSpc>
            </a:pPr>
            <a:r>
              <a:rPr lang="en-GB" sz="1600" b="1" dirty="0">
                <a:solidFill>
                  <a:srgbClr val="006600"/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1 SV = $1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205949" y="5806031"/>
            <a:ext cx="10986051" cy="1244368"/>
          </a:xfrm>
          <a:prstGeom prst="roundRect">
            <a:avLst>
              <a:gd name="adj" fmla="val 42473"/>
            </a:avLst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05949" y="5934670"/>
            <a:ext cx="1112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 Nova" panose="020B05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REWARD = Small Community’s SV/weekly x 10%. If total customer equals 1,000 customers     on small zone . Binary reward (BR)= Subscription Value weekly x10%. </a:t>
            </a:r>
          </a:p>
          <a:p>
            <a:pPr algn="ctr"/>
            <a:r>
              <a:rPr lang="en-GB" b="1" dirty="0">
                <a:latin typeface="Arial Nova" panose="020B05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E.g. If total Subscription Value (SV) is 15,200 then BR =15,200 x 10% = 1520 weekly. So BR is $1,520</a:t>
            </a:r>
            <a:r>
              <a:rPr lang="en-GB" sz="1400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722D3ED-085B-A8DB-06BE-DEF28F0014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458" t="768" r="-11458" b="768"/>
          <a:stretch/>
        </p:blipFill>
        <p:spPr>
          <a:xfrm>
            <a:off x="5230156" y="-5785"/>
            <a:ext cx="7755141" cy="5742271"/>
          </a:xfrm>
        </p:spPr>
      </p:pic>
    </p:spTree>
    <p:extLst>
      <p:ext uri="{BB962C8B-B14F-4D97-AF65-F5344CB8AC3E}">
        <p14:creationId xmlns:p14="http://schemas.microsoft.com/office/powerpoint/2010/main" val="405963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72754-0687-4DB4-BF5F-6B2D70C289B9}"/>
              </a:ext>
            </a:extLst>
          </p:cNvPr>
          <p:cNvSpPr txBox="1"/>
          <p:nvPr/>
        </p:nvSpPr>
        <p:spPr>
          <a:xfrm>
            <a:off x="6409629" y="1257574"/>
            <a:ext cx="4411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LEADERSHIP REWARD 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Unilevel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6CD4B-A8A3-401C-9829-F96C6551B761}"/>
              </a:ext>
            </a:extLst>
          </p:cNvPr>
          <p:cNvSpPr/>
          <p:nvPr/>
        </p:nvSpPr>
        <p:spPr>
          <a:xfrm>
            <a:off x="5577033" y="2311321"/>
            <a:ext cx="415542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Here, You earn a percentage of your downline’s fuel fees. You earn from your level 1 to 7 downlines depending on your Leadership Rank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BFB48-D716-4DF3-9C33-B5065F8FE3A9}"/>
              </a:ext>
            </a:extLst>
          </p:cNvPr>
          <p:cNvSpPr/>
          <p:nvPr/>
        </p:nvSpPr>
        <p:spPr>
          <a:xfrm>
            <a:off x="8113544" y="4631824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8DBB2-C300-480E-B471-3BD016156954}"/>
              </a:ext>
            </a:extLst>
          </p:cNvPr>
          <p:cNvSpPr/>
          <p:nvPr/>
        </p:nvSpPr>
        <p:spPr>
          <a:xfrm>
            <a:off x="8819530" y="4095581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BE7893-3F77-4D03-A630-07790B0810F5}"/>
              </a:ext>
            </a:extLst>
          </p:cNvPr>
          <p:cNvSpPr/>
          <p:nvPr/>
        </p:nvSpPr>
        <p:spPr>
          <a:xfrm>
            <a:off x="9544833" y="3569941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B3CDFD-5D60-4462-A262-064ED4DEC529}"/>
              </a:ext>
            </a:extLst>
          </p:cNvPr>
          <p:cNvSpPr/>
          <p:nvPr/>
        </p:nvSpPr>
        <p:spPr>
          <a:xfrm>
            <a:off x="10203952" y="3011904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87D9FB78-16B2-4B53-96B8-0F0883CB51FE}"/>
              </a:ext>
            </a:extLst>
          </p:cNvPr>
          <p:cNvSpPr txBox="1">
            <a:spLocks/>
          </p:cNvSpPr>
          <p:nvPr/>
        </p:nvSpPr>
        <p:spPr>
          <a:xfrm>
            <a:off x="9305888" y="4871481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29D25F9E-A2FE-45C1-9534-170E40B92DF8}"/>
              </a:ext>
            </a:extLst>
          </p:cNvPr>
          <p:cNvSpPr txBox="1">
            <a:spLocks/>
          </p:cNvSpPr>
          <p:nvPr/>
        </p:nvSpPr>
        <p:spPr>
          <a:xfrm>
            <a:off x="11374202" y="3245604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rPr>
              <a:t>LEVEL 1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22EACACC-B38A-4B37-B25E-C70FC831FDEE}"/>
              </a:ext>
            </a:extLst>
          </p:cNvPr>
          <p:cNvSpPr txBox="1">
            <a:spLocks/>
          </p:cNvSpPr>
          <p:nvPr/>
        </p:nvSpPr>
        <p:spPr>
          <a:xfrm>
            <a:off x="10836679" y="3645863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C42DCC8-3F4C-4BA9-AE97-A6CE6E595682}"/>
              </a:ext>
            </a:extLst>
          </p:cNvPr>
          <p:cNvSpPr txBox="1">
            <a:spLocks/>
          </p:cNvSpPr>
          <p:nvPr/>
        </p:nvSpPr>
        <p:spPr>
          <a:xfrm>
            <a:off x="10174074" y="4200565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4E21D-20BF-42B2-A89D-3F42288ED4FE}"/>
              </a:ext>
            </a:extLst>
          </p:cNvPr>
          <p:cNvSpPr txBox="1"/>
          <p:nvPr/>
        </p:nvSpPr>
        <p:spPr>
          <a:xfrm>
            <a:off x="8300396" y="4971609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3%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2ADA9-C65C-42BA-A925-7F62066F2D61}"/>
              </a:ext>
            </a:extLst>
          </p:cNvPr>
          <p:cNvSpPr txBox="1"/>
          <p:nvPr/>
        </p:nvSpPr>
        <p:spPr>
          <a:xfrm>
            <a:off x="9025698" y="4408607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5%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20B84-C4A9-4501-9120-34C76B02A2FC}"/>
              </a:ext>
            </a:extLst>
          </p:cNvPr>
          <p:cNvSpPr txBox="1"/>
          <p:nvPr/>
        </p:nvSpPr>
        <p:spPr>
          <a:xfrm>
            <a:off x="9753407" y="3857864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F8A7E-9F8E-4E44-86CA-11EE39AFD3BF}"/>
              </a:ext>
            </a:extLst>
          </p:cNvPr>
          <p:cNvSpPr txBox="1"/>
          <p:nvPr/>
        </p:nvSpPr>
        <p:spPr>
          <a:xfrm>
            <a:off x="10480187" y="338238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8%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A3A46F-3DF4-4CBA-9037-074161D1E0EA}"/>
              </a:ext>
            </a:extLst>
          </p:cNvPr>
          <p:cNvSpPr/>
          <p:nvPr/>
        </p:nvSpPr>
        <p:spPr>
          <a:xfrm>
            <a:off x="7389235" y="5216074"/>
            <a:ext cx="955309" cy="8963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2%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0A3D6F-83D7-41EC-B5D5-340E36A5A9F5}"/>
              </a:ext>
            </a:extLst>
          </p:cNvPr>
          <p:cNvSpPr/>
          <p:nvPr/>
        </p:nvSpPr>
        <p:spPr>
          <a:xfrm>
            <a:off x="10912811" y="2406521"/>
            <a:ext cx="914400" cy="975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F7CA44-B392-4FA4-8EC8-088F2871C12F}"/>
              </a:ext>
            </a:extLst>
          </p:cNvPr>
          <p:cNvSpPr txBox="1"/>
          <p:nvPr/>
        </p:nvSpPr>
        <p:spPr>
          <a:xfrm>
            <a:off x="421318" y="2621386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87400" sx="102000" sy="102000" algn="ctr" rotWithShape="0">
                    <a:prstClr val="black">
                      <a:alpha val="70000"/>
                    </a:prst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CONSTR.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07C4B-3DBF-45C7-BA7F-FDBC1BA90088}"/>
              </a:ext>
            </a:extLst>
          </p:cNvPr>
          <p:cNvSpPr txBox="1"/>
          <p:nvPr/>
        </p:nvSpPr>
        <p:spPr>
          <a:xfrm>
            <a:off x="5721483" y="2016804"/>
            <a:ext cx="6486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         </a:t>
            </a:r>
            <a:endParaRPr lang="en-NG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9E52AA-86DB-4581-9A9F-90582C532D04}"/>
              </a:ext>
            </a:extLst>
          </p:cNvPr>
          <p:cNvSpPr/>
          <p:nvPr/>
        </p:nvSpPr>
        <p:spPr>
          <a:xfrm>
            <a:off x="6614209" y="5707782"/>
            <a:ext cx="955309" cy="89636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2%</a:t>
            </a:r>
            <a:endParaRPr lang="en-NG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CE343-3533-4CB3-8B1A-AF584BBD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699" y="5356844"/>
            <a:ext cx="1310887" cy="3917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4D5BFD-7BA3-49F3-A1AF-75AAE412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219" y="5934621"/>
            <a:ext cx="1310887" cy="3917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C81FAE-932C-4B91-AAC5-38ECF5CF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63" y="6470854"/>
            <a:ext cx="1310887" cy="391706"/>
          </a:xfrm>
          <a:prstGeom prst="rect">
            <a:avLst/>
          </a:prstGeo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389DA0F3-9C1E-4BE9-89EF-B6901DFDD6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2" r="284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068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D429802-8813-4597-AAC6-4520EB4325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r="14715"/>
          <a:stretch>
            <a:fillRect/>
          </a:stretch>
        </p:blipFill>
        <p:spPr>
          <a:xfrm>
            <a:off x="26988" y="0"/>
            <a:ext cx="7259637" cy="6858000"/>
          </a:xfrm>
          <a:solidFill>
            <a:schemeClr val="bg1">
              <a:lumMod val="95000"/>
            </a:schemeClr>
          </a:solidFill>
        </p:spPr>
      </p:pic>
      <p:sp>
        <p:nvSpPr>
          <p:cNvPr id="46" name="Rectangle 45"/>
          <p:cNvSpPr/>
          <p:nvPr/>
        </p:nvSpPr>
        <p:spPr>
          <a:xfrm>
            <a:off x="7069498" y="248425"/>
            <a:ext cx="5122502" cy="6190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rgbClr val="CC9900"/>
                </a:solidFill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r>
              <a:rPr lang="en-GB" sz="2000" dirty="0">
                <a:solidFill>
                  <a:srgbClr val="CC9900"/>
                </a:solidFill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The rise of cryptocurrency in recent years has taken the world by storm bypassing state regulators, providing privacy and unprecedented returns on investments as well as a new vision of financial markets.</a:t>
            </a:r>
            <a:r>
              <a:rPr lang="en-GB" sz="12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. </a:t>
            </a:r>
          </a:p>
          <a:p>
            <a:pPr algn="ctr">
              <a:lnSpc>
                <a:spcPts val="2900"/>
              </a:lnSpc>
            </a:pPr>
            <a:endParaRPr lang="en-GB" sz="1200" dirty="0">
              <a:solidFill>
                <a:srgbClr val="0D5B2B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Crypto traders and investors also take advantage of its volatility by engaging in various investments and trading approaches for locking in high investment returns. </a:t>
            </a:r>
          </a:p>
          <a:p>
            <a:pPr algn="ctr">
              <a:lnSpc>
                <a:spcPts val="2900"/>
              </a:lnSpc>
            </a:pPr>
            <a:endParaRPr lang="en-GB" sz="2000" dirty="0">
              <a:solidFill>
                <a:srgbClr val="0D5B2B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With the introduction of CRYPTOMARKINGS Ecosystem, things are about to get better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674705" y="6672142"/>
            <a:ext cx="2277472" cy="66675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00"/>
              </a:solidFill>
            </a:endParaRPr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1" y="4725988"/>
            <a:ext cx="3119076" cy="2132012"/>
          </a:xfrm>
          <a:custGeom>
            <a:avLst/>
            <a:gdLst>
              <a:gd name="connsiteX0" fmla="*/ 352177 w 3119076"/>
              <a:gd name="connsiteY0" fmla="*/ 0 h 2132012"/>
              <a:gd name="connsiteX1" fmla="*/ 784505 w 3119076"/>
              <a:gd name="connsiteY1" fmla="*/ 750124 h 2132012"/>
              <a:gd name="connsiteX2" fmla="*/ 961554 w 3119076"/>
              <a:gd name="connsiteY2" fmla="*/ 853163 h 2132012"/>
              <a:gd name="connsiteX3" fmla="*/ 2756745 w 3119076"/>
              <a:gd name="connsiteY3" fmla="*/ 853163 h 2132012"/>
              <a:gd name="connsiteX4" fmla="*/ 3106724 w 3119076"/>
              <a:gd name="connsiteY4" fmla="*/ 1463153 h 2132012"/>
              <a:gd name="connsiteX5" fmla="*/ 3106724 w 3119076"/>
              <a:gd name="connsiteY5" fmla="*/ 1545584 h 2132012"/>
              <a:gd name="connsiteX6" fmla="*/ 2825753 w 3119076"/>
              <a:gd name="connsiteY6" fmla="*/ 2031752 h 2132012"/>
              <a:gd name="connsiteX7" fmla="*/ 2767810 w 3119076"/>
              <a:gd name="connsiteY7" fmla="*/ 2132012 h 2132012"/>
              <a:gd name="connsiteX8" fmla="*/ 0 w 3119076"/>
              <a:gd name="connsiteY8" fmla="*/ 2132012 h 2132012"/>
              <a:gd name="connsiteX9" fmla="*/ 0 w 3119076"/>
              <a:gd name="connsiteY9" fmla="*/ 610482 h 2132012"/>
              <a:gd name="connsiteX10" fmla="*/ 15121 w 3119076"/>
              <a:gd name="connsiteY10" fmla="*/ 584270 h 2132012"/>
              <a:gd name="connsiteX11" fmla="*/ 352177 w 3119076"/>
              <a:gd name="connsiteY11" fmla="*/ 0 h 21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9076" h="2132012">
                <a:moveTo>
                  <a:pt x="352177" y="0"/>
                </a:moveTo>
                <a:cubicBezTo>
                  <a:pt x="352177" y="0"/>
                  <a:pt x="352177" y="0"/>
                  <a:pt x="784505" y="750124"/>
                </a:cubicBezTo>
                <a:cubicBezTo>
                  <a:pt x="821562" y="816069"/>
                  <a:pt x="887441" y="853163"/>
                  <a:pt x="961554" y="853163"/>
                </a:cubicBezTo>
                <a:cubicBezTo>
                  <a:pt x="961554" y="853163"/>
                  <a:pt x="961554" y="853163"/>
                  <a:pt x="2756745" y="853163"/>
                </a:cubicBezTo>
                <a:lnTo>
                  <a:pt x="3106724" y="1463153"/>
                </a:lnTo>
                <a:cubicBezTo>
                  <a:pt x="3123194" y="1487882"/>
                  <a:pt x="3123194" y="1516733"/>
                  <a:pt x="3106724" y="1545584"/>
                </a:cubicBezTo>
                <a:cubicBezTo>
                  <a:pt x="3106724" y="1545584"/>
                  <a:pt x="3106724" y="1545584"/>
                  <a:pt x="2825753" y="2031752"/>
                </a:cubicBezTo>
                <a:lnTo>
                  <a:pt x="2767810" y="2132012"/>
                </a:lnTo>
                <a:lnTo>
                  <a:pt x="0" y="2132012"/>
                </a:lnTo>
                <a:lnTo>
                  <a:pt x="0" y="610482"/>
                </a:lnTo>
                <a:lnTo>
                  <a:pt x="15121" y="584270"/>
                </a:lnTo>
                <a:cubicBezTo>
                  <a:pt x="109013" y="421514"/>
                  <a:pt x="220291" y="228618"/>
                  <a:pt x="352177" y="0"/>
                </a:cubicBezTo>
                <a:close/>
              </a:path>
            </a:pathLst>
          </a:custGeom>
          <a:solidFill>
            <a:srgbClr val="008000">
              <a:alpha val="3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6674705" y="227230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4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22D0D729-92B4-470C-AF9B-0DC0F0EBB7D7}"/>
              </a:ext>
            </a:extLst>
          </p:cNvPr>
          <p:cNvSpPr/>
          <p:nvPr/>
        </p:nvSpPr>
        <p:spPr>
          <a:xfrm>
            <a:off x="2362341" y="801154"/>
            <a:ext cx="962152" cy="724629"/>
          </a:xfrm>
          <a:custGeom>
            <a:avLst/>
            <a:gdLst/>
            <a:ahLst/>
            <a:cxnLst/>
            <a:rect l="l" t="t" r="r" b="b"/>
            <a:pathLst>
              <a:path w="396332" h="298491">
                <a:moveTo>
                  <a:pt x="381044" y="0"/>
                </a:moveTo>
                <a:lnTo>
                  <a:pt x="381044" y="69304"/>
                </a:lnTo>
                <a:cubicBezTo>
                  <a:pt x="362035" y="71427"/>
                  <a:pt x="343534" y="79156"/>
                  <a:pt x="325542" y="92489"/>
                </a:cubicBezTo>
                <a:cubicBezTo>
                  <a:pt x="307551" y="105823"/>
                  <a:pt x="297197" y="124253"/>
                  <a:pt x="294481" y="147777"/>
                </a:cubicBezTo>
                <a:cubicBezTo>
                  <a:pt x="295669" y="147119"/>
                  <a:pt x="298385" y="146143"/>
                  <a:pt x="302628" y="144849"/>
                </a:cubicBezTo>
                <a:cubicBezTo>
                  <a:pt x="306872" y="143554"/>
                  <a:pt x="311624" y="142833"/>
                  <a:pt x="316886" y="142684"/>
                </a:cubicBezTo>
                <a:cubicBezTo>
                  <a:pt x="342474" y="143109"/>
                  <a:pt x="362080" y="150407"/>
                  <a:pt x="375704" y="164579"/>
                </a:cubicBezTo>
                <a:cubicBezTo>
                  <a:pt x="389328" y="178751"/>
                  <a:pt x="396204" y="197251"/>
                  <a:pt x="396332" y="220079"/>
                </a:cubicBezTo>
                <a:cubicBezTo>
                  <a:pt x="395865" y="242058"/>
                  <a:pt x="387631" y="260473"/>
                  <a:pt x="371630" y="275323"/>
                </a:cubicBezTo>
                <a:cubicBezTo>
                  <a:pt x="355630" y="290174"/>
                  <a:pt x="334666" y="297897"/>
                  <a:pt x="308739" y="298491"/>
                </a:cubicBezTo>
                <a:cubicBezTo>
                  <a:pt x="278102" y="297451"/>
                  <a:pt x="254849" y="286801"/>
                  <a:pt x="238979" y="266540"/>
                </a:cubicBezTo>
                <a:cubicBezTo>
                  <a:pt x="223109" y="246280"/>
                  <a:pt x="215131" y="222646"/>
                  <a:pt x="215046" y="195639"/>
                </a:cubicBezTo>
                <a:cubicBezTo>
                  <a:pt x="215851" y="149054"/>
                  <a:pt x="225218" y="111694"/>
                  <a:pt x="243146" y="83559"/>
                </a:cubicBezTo>
                <a:cubicBezTo>
                  <a:pt x="261075" y="55425"/>
                  <a:pt x="282738" y="34819"/>
                  <a:pt x="308135" y="21740"/>
                </a:cubicBezTo>
                <a:cubicBezTo>
                  <a:pt x="333532" y="8662"/>
                  <a:pt x="357835" y="1415"/>
                  <a:pt x="381044" y="0"/>
                </a:cubicBezTo>
                <a:close/>
                <a:moveTo>
                  <a:pt x="167018" y="0"/>
                </a:moveTo>
                <a:lnTo>
                  <a:pt x="167018" y="69304"/>
                </a:lnTo>
                <a:cubicBezTo>
                  <a:pt x="148008" y="71427"/>
                  <a:pt x="129507" y="79156"/>
                  <a:pt x="111515" y="92489"/>
                </a:cubicBezTo>
                <a:cubicBezTo>
                  <a:pt x="93523" y="105823"/>
                  <a:pt x="83169" y="124253"/>
                  <a:pt x="80454" y="147777"/>
                </a:cubicBezTo>
                <a:cubicBezTo>
                  <a:pt x="81642" y="147119"/>
                  <a:pt x="84358" y="146143"/>
                  <a:pt x="88601" y="144849"/>
                </a:cubicBezTo>
                <a:cubicBezTo>
                  <a:pt x="92844" y="143554"/>
                  <a:pt x="97597" y="142833"/>
                  <a:pt x="102859" y="142684"/>
                </a:cubicBezTo>
                <a:cubicBezTo>
                  <a:pt x="128448" y="143109"/>
                  <a:pt x="148061" y="150407"/>
                  <a:pt x="161697" y="164579"/>
                </a:cubicBezTo>
                <a:cubicBezTo>
                  <a:pt x="175333" y="178751"/>
                  <a:pt x="182216" y="197251"/>
                  <a:pt x="182346" y="220079"/>
                </a:cubicBezTo>
                <a:cubicBezTo>
                  <a:pt x="181877" y="242058"/>
                  <a:pt x="173636" y="260473"/>
                  <a:pt x="157624" y="275323"/>
                </a:cubicBezTo>
                <a:cubicBezTo>
                  <a:pt x="141611" y="290174"/>
                  <a:pt x="120640" y="297897"/>
                  <a:pt x="94711" y="298491"/>
                </a:cubicBezTo>
                <a:cubicBezTo>
                  <a:pt x="64032" y="297451"/>
                  <a:pt x="40609" y="286801"/>
                  <a:pt x="24442" y="266540"/>
                </a:cubicBezTo>
                <a:cubicBezTo>
                  <a:pt x="8275" y="246280"/>
                  <a:pt x="128" y="222646"/>
                  <a:pt x="0" y="195639"/>
                </a:cubicBezTo>
                <a:cubicBezTo>
                  <a:pt x="818" y="149054"/>
                  <a:pt x="10272" y="111694"/>
                  <a:pt x="28365" y="83559"/>
                </a:cubicBezTo>
                <a:cubicBezTo>
                  <a:pt x="46457" y="55425"/>
                  <a:pt x="68283" y="34819"/>
                  <a:pt x="93844" y="21740"/>
                </a:cubicBezTo>
                <a:cubicBezTo>
                  <a:pt x="119404" y="8662"/>
                  <a:pt x="143796" y="1415"/>
                  <a:pt x="1670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F14CE04-D591-4F1C-B350-516B78A0397C}"/>
              </a:ext>
            </a:extLst>
          </p:cNvPr>
          <p:cNvSpPr/>
          <p:nvPr/>
        </p:nvSpPr>
        <p:spPr>
          <a:xfrm>
            <a:off x="8477391" y="5637015"/>
            <a:ext cx="962152" cy="724629"/>
          </a:xfrm>
          <a:custGeom>
            <a:avLst/>
            <a:gdLst/>
            <a:ahLst/>
            <a:cxnLst/>
            <a:rect l="l" t="t" r="r" b="b"/>
            <a:pathLst>
              <a:path w="396332" h="298491">
                <a:moveTo>
                  <a:pt x="381044" y="0"/>
                </a:moveTo>
                <a:lnTo>
                  <a:pt x="381044" y="69304"/>
                </a:lnTo>
                <a:cubicBezTo>
                  <a:pt x="362035" y="71427"/>
                  <a:pt x="343534" y="79156"/>
                  <a:pt x="325542" y="92489"/>
                </a:cubicBezTo>
                <a:cubicBezTo>
                  <a:pt x="307551" y="105823"/>
                  <a:pt x="297197" y="124253"/>
                  <a:pt x="294481" y="147777"/>
                </a:cubicBezTo>
                <a:cubicBezTo>
                  <a:pt x="295669" y="147119"/>
                  <a:pt x="298385" y="146143"/>
                  <a:pt x="302628" y="144849"/>
                </a:cubicBezTo>
                <a:cubicBezTo>
                  <a:pt x="306872" y="143554"/>
                  <a:pt x="311624" y="142833"/>
                  <a:pt x="316886" y="142684"/>
                </a:cubicBezTo>
                <a:cubicBezTo>
                  <a:pt x="342474" y="143109"/>
                  <a:pt x="362080" y="150407"/>
                  <a:pt x="375704" y="164579"/>
                </a:cubicBezTo>
                <a:cubicBezTo>
                  <a:pt x="389328" y="178751"/>
                  <a:pt x="396204" y="197251"/>
                  <a:pt x="396332" y="220079"/>
                </a:cubicBezTo>
                <a:cubicBezTo>
                  <a:pt x="395865" y="242058"/>
                  <a:pt x="387631" y="260473"/>
                  <a:pt x="371630" y="275323"/>
                </a:cubicBezTo>
                <a:cubicBezTo>
                  <a:pt x="355630" y="290174"/>
                  <a:pt x="334666" y="297897"/>
                  <a:pt x="308739" y="298491"/>
                </a:cubicBezTo>
                <a:cubicBezTo>
                  <a:pt x="278102" y="297451"/>
                  <a:pt x="254849" y="286801"/>
                  <a:pt x="238979" y="266540"/>
                </a:cubicBezTo>
                <a:cubicBezTo>
                  <a:pt x="223109" y="246280"/>
                  <a:pt x="215131" y="222646"/>
                  <a:pt x="215046" y="195639"/>
                </a:cubicBezTo>
                <a:cubicBezTo>
                  <a:pt x="215851" y="149054"/>
                  <a:pt x="225218" y="111694"/>
                  <a:pt x="243146" y="83559"/>
                </a:cubicBezTo>
                <a:cubicBezTo>
                  <a:pt x="261075" y="55425"/>
                  <a:pt x="282738" y="34819"/>
                  <a:pt x="308135" y="21740"/>
                </a:cubicBezTo>
                <a:cubicBezTo>
                  <a:pt x="333532" y="8662"/>
                  <a:pt x="357835" y="1415"/>
                  <a:pt x="381044" y="0"/>
                </a:cubicBezTo>
                <a:close/>
                <a:moveTo>
                  <a:pt x="167018" y="0"/>
                </a:moveTo>
                <a:lnTo>
                  <a:pt x="167018" y="69304"/>
                </a:lnTo>
                <a:cubicBezTo>
                  <a:pt x="148008" y="71427"/>
                  <a:pt x="129507" y="79156"/>
                  <a:pt x="111515" y="92489"/>
                </a:cubicBezTo>
                <a:cubicBezTo>
                  <a:pt x="93523" y="105823"/>
                  <a:pt x="83169" y="124253"/>
                  <a:pt x="80454" y="147777"/>
                </a:cubicBezTo>
                <a:cubicBezTo>
                  <a:pt x="81642" y="147119"/>
                  <a:pt x="84358" y="146143"/>
                  <a:pt x="88601" y="144849"/>
                </a:cubicBezTo>
                <a:cubicBezTo>
                  <a:pt x="92844" y="143554"/>
                  <a:pt x="97597" y="142833"/>
                  <a:pt x="102859" y="142684"/>
                </a:cubicBezTo>
                <a:cubicBezTo>
                  <a:pt x="128448" y="143109"/>
                  <a:pt x="148061" y="150407"/>
                  <a:pt x="161697" y="164579"/>
                </a:cubicBezTo>
                <a:cubicBezTo>
                  <a:pt x="175333" y="178751"/>
                  <a:pt x="182216" y="197251"/>
                  <a:pt x="182346" y="220079"/>
                </a:cubicBezTo>
                <a:cubicBezTo>
                  <a:pt x="181877" y="242058"/>
                  <a:pt x="173636" y="260473"/>
                  <a:pt x="157624" y="275323"/>
                </a:cubicBezTo>
                <a:cubicBezTo>
                  <a:pt x="141611" y="290174"/>
                  <a:pt x="120640" y="297897"/>
                  <a:pt x="94711" y="298491"/>
                </a:cubicBezTo>
                <a:cubicBezTo>
                  <a:pt x="64032" y="297451"/>
                  <a:pt x="40609" y="286801"/>
                  <a:pt x="24442" y="266540"/>
                </a:cubicBezTo>
                <a:cubicBezTo>
                  <a:pt x="8275" y="246280"/>
                  <a:pt x="128" y="222646"/>
                  <a:pt x="0" y="195639"/>
                </a:cubicBezTo>
                <a:cubicBezTo>
                  <a:pt x="818" y="149054"/>
                  <a:pt x="10272" y="111694"/>
                  <a:pt x="28365" y="83559"/>
                </a:cubicBezTo>
                <a:cubicBezTo>
                  <a:pt x="46457" y="55425"/>
                  <a:pt x="68283" y="34819"/>
                  <a:pt x="93844" y="21740"/>
                </a:cubicBezTo>
                <a:cubicBezTo>
                  <a:pt x="119404" y="8662"/>
                  <a:pt x="143796" y="1415"/>
                  <a:pt x="1670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752600" y="-914400"/>
            <a:ext cx="8686800" cy="8686800"/>
          </a:xfrm>
          <a:solidFill>
            <a:srgbClr val="0D5B2B"/>
          </a:solid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8D43F-F6E7-491F-BE41-2051E6034E29}"/>
              </a:ext>
            </a:extLst>
          </p:cNvPr>
          <p:cNvSpPr txBox="1"/>
          <p:nvPr/>
        </p:nvSpPr>
        <p:spPr>
          <a:xfrm>
            <a:off x="1068178" y="2192896"/>
            <a:ext cx="10055642" cy="21236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952500" sx="102000" sy="102000" algn="ctr" rotWithShape="0">
                    <a:prstClr val="black"/>
                  </a:outerShdw>
                </a:effectLst>
                <a:uLnTx/>
                <a:uFillTx/>
                <a:latin typeface="Aharoni" panose="02010803020104030203" pitchFamily="2" charset="-79"/>
                <a:ea typeface="Source Sans Pro Black" charset="0"/>
                <a:cs typeface="Aharoni" panose="02010803020104030203" pitchFamily="2" charset="-79"/>
              </a:rPr>
              <a:t>LEADERSHIP REWARD RANKS</a:t>
            </a:r>
          </a:p>
        </p:txBody>
      </p:sp>
    </p:spTree>
    <p:extLst>
      <p:ext uri="{BB962C8B-B14F-4D97-AF65-F5344CB8AC3E}">
        <p14:creationId xmlns:p14="http://schemas.microsoft.com/office/powerpoint/2010/main" val="162917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b="1430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CF057FB-A220-4CD7-B886-F362FED53B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5" r="15185"/>
          <a:stretch>
            <a:fillRect/>
          </a:stretch>
        </p:blipFill>
        <p:spPr>
          <a:xfrm>
            <a:off x="8180901" y="3857320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934451" y="2607252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8716583" y="908528"/>
            <a:ext cx="2856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1. </a:t>
            </a: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BARON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413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•Refer two persons irrespective of their rank and subscription package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D5B2B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54062" y="5353586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421852" y="3055257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071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t="27887" r="-21684" b="30353"/>
          <a:stretch/>
        </p:blipFill>
        <p:spPr>
          <a:xfrm>
            <a:off x="-356099" y="1"/>
            <a:ext cx="7719323" cy="4300748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06F2540-8FEC-41F2-A125-8DEF7B6462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r="8736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685688" y="272731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7738751" y="908528"/>
            <a:ext cx="3834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2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VISCOUNT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151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4 persons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 persons in your entire team.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732371"/>
            <a:ext cx="399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1 - 2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173089" y="3209229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52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55CB657-8298-4B24-9D1C-7BFC5F3A2D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r="10211"/>
          <a:stretch>
            <a:fillRect/>
          </a:stretch>
        </p:blipFill>
        <p:spPr>
          <a:xfrm>
            <a:off x="8180901" y="3485062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768804" y="2547256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248780" y="908528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3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EARL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8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100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Viscounts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732839" y="5981383"/>
            <a:ext cx="4027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1 - 4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256205" y="3068137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4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" b="3134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A7DD386-E47A-4E7F-A226-97D7AA5F08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r="10211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22315" y="3007207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035581" y="908528"/>
            <a:ext cx="253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4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DUKE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12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Earls you referred directly.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1 -5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797468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04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t="481" r="-7899" b="5749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BC8D11-3F36-40CD-82C7-4FAB9F9549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22075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47246" y="294385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8548268" y="908528"/>
            <a:ext cx="3025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5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PRINCE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15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500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DUKES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381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1-6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03464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9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3096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BC8D11-3F36-40CD-82C7-4FAB9F9549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4" b="10674"/>
          <a:stretch/>
        </p:blipFill>
        <p:spPr>
          <a:xfrm>
            <a:off x="8180901" y="3497942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47246" y="294385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285648" y="908528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6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KING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Personally refer </a:t>
            </a:r>
            <a:r>
              <a:rPr lang="en-GB" sz="1600" b="1" dirty="0">
                <a:solidFill>
                  <a:srgbClr val="0D5B2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PRINCES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6444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1-7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		   5% Global Pool Reward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803464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271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1320A8-4112-4912-9E59-CD4F0F63974A}"/>
              </a:ext>
            </a:extLst>
          </p:cNvPr>
          <p:cNvCxnSpPr/>
          <p:nvPr/>
        </p:nvCxnSpPr>
        <p:spPr>
          <a:xfrm>
            <a:off x="1857267" y="4197924"/>
            <a:ext cx="84007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A6B592-6F37-4C4C-BB77-7BB585BCD29E}"/>
              </a:ext>
            </a:extLst>
          </p:cNvPr>
          <p:cNvSpPr/>
          <p:nvPr/>
        </p:nvSpPr>
        <p:spPr>
          <a:xfrm>
            <a:off x="1382462" y="4837649"/>
            <a:ext cx="949614" cy="94961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33CC33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2204F0-7A3F-4331-924E-CF3AF7FA2B16}"/>
              </a:ext>
            </a:extLst>
          </p:cNvPr>
          <p:cNvCxnSpPr/>
          <p:nvPr/>
        </p:nvCxnSpPr>
        <p:spPr>
          <a:xfrm flipH="1" flipV="1">
            <a:off x="1857268" y="4143555"/>
            <a:ext cx="1" cy="6940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01A14D3-B684-41E0-9BD7-B6E395DFB03B}"/>
              </a:ext>
            </a:extLst>
          </p:cNvPr>
          <p:cNvSpPr/>
          <p:nvPr/>
        </p:nvSpPr>
        <p:spPr>
          <a:xfrm>
            <a:off x="1733366" y="4074023"/>
            <a:ext cx="247803" cy="2478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A1CA3-C791-46DD-9239-1E210A03587A}"/>
              </a:ext>
            </a:extLst>
          </p:cNvPr>
          <p:cNvSpPr/>
          <p:nvPr/>
        </p:nvSpPr>
        <p:spPr>
          <a:xfrm>
            <a:off x="5525280" y="4858798"/>
            <a:ext cx="949614" cy="94961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C000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F0F34-15B4-40EE-AE7A-ED2EA5A1C31C}"/>
              </a:ext>
            </a:extLst>
          </p:cNvPr>
          <p:cNvCxnSpPr/>
          <p:nvPr/>
        </p:nvCxnSpPr>
        <p:spPr>
          <a:xfrm flipH="1" flipV="1">
            <a:off x="6000086" y="4164704"/>
            <a:ext cx="1" cy="6940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1011B5FD-C709-4918-A335-526DFF22CF21}"/>
              </a:ext>
            </a:extLst>
          </p:cNvPr>
          <p:cNvSpPr/>
          <p:nvPr/>
        </p:nvSpPr>
        <p:spPr>
          <a:xfrm>
            <a:off x="5880851" y="4074023"/>
            <a:ext cx="247803" cy="24780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36F54-8E79-4C58-87FD-44BBC2C87662}"/>
              </a:ext>
            </a:extLst>
          </p:cNvPr>
          <p:cNvSpPr/>
          <p:nvPr/>
        </p:nvSpPr>
        <p:spPr>
          <a:xfrm>
            <a:off x="9783226" y="4843206"/>
            <a:ext cx="949614" cy="94961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AC825C-535C-44DF-9CAA-2FE24183CD10}"/>
              </a:ext>
            </a:extLst>
          </p:cNvPr>
          <p:cNvCxnSpPr/>
          <p:nvPr/>
        </p:nvCxnSpPr>
        <p:spPr>
          <a:xfrm flipV="1">
            <a:off x="10258033" y="4149112"/>
            <a:ext cx="6094" cy="69409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8D19D8E-FA16-4407-B0E6-E1670E8B4E24}"/>
              </a:ext>
            </a:extLst>
          </p:cNvPr>
          <p:cNvSpPr/>
          <p:nvPr/>
        </p:nvSpPr>
        <p:spPr>
          <a:xfrm>
            <a:off x="10143464" y="4074023"/>
            <a:ext cx="247803" cy="247803"/>
          </a:xfrm>
          <a:prstGeom prst="rect">
            <a:avLst/>
          </a:prstGeom>
          <a:gradFill>
            <a:gsLst>
              <a:gs pos="20010">
                <a:srgbClr val="7B973E"/>
              </a:gs>
              <a:gs pos="0">
                <a:schemeClr val="accent3">
                  <a:lumMod val="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9E94C8-8677-4F96-8F8E-4BE296BE76EB}"/>
              </a:ext>
            </a:extLst>
          </p:cNvPr>
          <p:cNvCxnSpPr/>
          <p:nvPr/>
        </p:nvCxnSpPr>
        <p:spPr>
          <a:xfrm>
            <a:off x="8246263" y="3462335"/>
            <a:ext cx="0" cy="80850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3C6AA-C315-4551-AF3C-CB2079A7EC55}"/>
              </a:ext>
            </a:extLst>
          </p:cNvPr>
          <p:cNvSpPr/>
          <p:nvPr/>
        </p:nvSpPr>
        <p:spPr>
          <a:xfrm>
            <a:off x="8122361" y="4074023"/>
            <a:ext cx="247803" cy="247803"/>
          </a:xfrm>
          <a:prstGeom prst="rect">
            <a:avLst/>
          </a:prstGeom>
          <a:gradFill>
            <a:gsLst>
              <a:gs pos="100000">
                <a:schemeClr val="accent2">
                  <a:lumMod val="89000"/>
                </a:schemeClr>
              </a:gs>
              <a:gs pos="95000">
                <a:schemeClr val="accent2">
                  <a:lumMod val="89000"/>
                </a:schemeClr>
              </a:gs>
              <a:gs pos="92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8706BC-F926-43A2-9C90-EDBCB6768774}"/>
              </a:ext>
            </a:extLst>
          </p:cNvPr>
          <p:cNvCxnSpPr>
            <a:cxnSpLocks/>
          </p:cNvCxnSpPr>
          <p:nvPr/>
        </p:nvCxnSpPr>
        <p:spPr>
          <a:xfrm flipH="1">
            <a:off x="3758757" y="3558877"/>
            <a:ext cx="2" cy="76294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21204-9AF3-41E4-9658-1A6AFF76F0A4}"/>
              </a:ext>
            </a:extLst>
          </p:cNvPr>
          <p:cNvSpPr/>
          <p:nvPr/>
        </p:nvSpPr>
        <p:spPr>
          <a:xfrm>
            <a:off x="3634855" y="4074023"/>
            <a:ext cx="247803" cy="247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54ACC-8662-4D96-B145-D9920E747F04}"/>
              </a:ext>
            </a:extLst>
          </p:cNvPr>
          <p:cNvSpPr txBox="1"/>
          <p:nvPr/>
        </p:nvSpPr>
        <p:spPr>
          <a:xfrm>
            <a:off x="1085445" y="2508799"/>
            <a:ext cx="2153352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mobile app launch with Robots, Crypto Gems signals, Manual &amp; Copy trade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0A0D3-A4E6-47BF-8E39-0BC12759C5BA}"/>
              </a:ext>
            </a:extLst>
          </p:cNvPr>
          <p:cNvSpPr txBox="1"/>
          <p:nvPr/>
        </p:nvSpPr>
        <p:spPr>
          <a:xfrm>
            <a:off x="2995624" y="5114531"/>
            <a:ext cx="2349362" cy="133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Beta version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Decentralized exchange (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Kingswap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) Crypto project incubation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9C970-E13A-4B5D-A2F5-805A620F78FA}"/>
              </a:ext>
            </a:extLst>
          </p:cNvPr>
          <p:cNvSpPr txBox="1"/>
          <p:nvPr/>
        </p:nvSpPr>
        <p:spPr>
          <a:xfrm>
            <a:off x="7496748" y="5114531"/>
            <a:ext cx="2280128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Staking and farming platform launch. NFT marketplace (Beta).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BD3E4-CF45-4DC8-8E58-C2F182BDAB16}"/>
              </a:ext>
            </a:extLst>
          </p:cNvPr>
          <p:cNvSpPr txBox="1"/>
          <p:nvPr/>
        </p:nvSpPr>
        <p:spPr>
          <a:xfrm>
            <a:off x="5177610" y="2486804"/>
            <a:ext cx="2374141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Addition of P2P trading marketplace and integration of other Exchanges to the mobile 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C04BB-BC2B-47C2-B564-C5A4B9EBC30D}"/>
              </a:ext>
            </a:extLst>
          </p:cNvPr>
          <p:cNvSpPr txBox="1"/>
          <p:nvPr/>
        </p:nvSpPr>
        <p:spPr>
          <a:xfrm>
            <a:off x="9356984" y="2379218"/>
            <a:ext cx="1902116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Web version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platform. CMK Token Launch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FB14BE-610A-4B72-AC97-1E4F5C09388A}"/>
              </a:ext>
            </a:extLst>
          </p:cNvPr>
          <p:cNvSpPr/>
          <p:nvPr/>
        </p:nvSpPr>
        <p:spPr>
          <a:xfrm>
            <a:off x="7791916" y="2584669"/>
            <a:ext cx="949614" cy="94961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</a:schemeClr>
              </a:gs>
              <a:gs pos="95000">
                <a:schemeClr val="accent2">
                  <a:lumMod val="89000"/>
                </a:schemeClr>
              </a:gs>
              <a:gs pos="92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1" name="Freeform 697">
            <a:extLst>
              <a:ext uri="{FF2B5EF4-FFF2-40B4-BE49-F238E27FC236}">
                <a16:creationId xmlns:a16="http://schemas.microsoft.com/office/drawing/2014/main" id="{44D95083-30F5-43E5-B848-43AEE25EBD20}"/>
              </a:ext>
            </a:extLst>
          </p:cNvPr>
          <p:cNvSpPr>
            <a:spLocks noEditPoints="1"/>
          </p:cNvSpPr>
          <p:nvPr/>
        </p:nvSpPr>
        <p:spPr bwMode="auto">
          <a:xfrm>
            <a:off x="8083389" y="2946684"/>
            <a:ext cx="325743" cy="322384"/>
          </a:xfrm>
          <a:custGeom>
            <a:avLst/>
            <a:gdLst>
              <a:gd name="T0" fmla="*/ 1226 w 3395"/>
              <a:gd name="T1" fmla="*/ 3059 h 3360"/>
              <a:gd name="T2" fmla="*/ 1692 w 3395"/>
              <a:gd name="T3" fmla="*/ 3135 h 3360"/>
              <a:gd name="T4" fmla="*/ 2160 w 3395"/>
              <a:gd name="T5" fmla="*/ 3062 h 3360"/>
              <a:gd name="T6" fmla="*/ 1994 w 3395"/>
              <a:gd name="T7" fmla="*/ 2615 h 3360"/>
              <a:gd name="T8" fmla="*/ 1618 w 3395"/>
              <a:gd name="T9" fmla="*/ 2657 h 3360"/>
              <a:gd name="T10" fmla="*/ 2978 w 3395"/>
              <a:gd name="T11" fmla="*/ 960 h 3360"/>
              <a:gd name="T12" fmla="*/ 2686 w 3395"/>
              <a:gd name="T13" fmla="*/ 1608 h 3360"/>
              <a:gd name="T14" fmla="*/ 2642 w 3395"/>
              <a:gd name="T15" fmla="*/ 1980 h 3360"/>
              <a:gd name="T16" fmla="*/ 3091 w 3395"/>
              <a:gd name="T17" fmla="*/ 2146 h 3360"/>
              <a:gd name="T18" fmla="*/ 3169 w 3395"/>
              <a:gd name="T19" fmla="*/ 1684 h 3360"/>
              <a:gd name="T20" fmla="*/ 3094 w 3395"/>
              <a:gd name="T21" fmla="*/ 1222 h 3360"/>
              <a:gd name="T22" fmla="*/ 378 w 3395"/>
              <a:gd name="T23" fmla="*/ 1037 h 3360"/>
              <a:gd name="T24" fmla="*/ 239 w 3395"/>
              <a:gd name="T25" fmla="*/ 1487 h 3360"/>
              <a:gd name="T26" fmla="*/ 253 w 3395"/>
              <a:gd name="T27" fmla="*/ 1955 h 3360"/>
              <a:gd name="T28" fmla="*/ 417 w 3395"/>
              <a:gd name="T29" fmla="*/ 2398 h 3360"/>
              <a:gd name="T30" fmla="*/ 709 w 3395"/>
              <a:gd name="T31" fmla="*/ 1751 h 3360"/>
              <a:gd name="T32" fmla="*/ 755 w 3395"/>
              <a:gd name="T33" fmla="*/ 1379 h 3360"/>
              <a:gd name="T34" fmla="*/ 1547 w 3395"/>
              <a:gd name="T35" fmla="*/ 936 h 3360"/>
              <a:gd name="T36" fmla="*/ 1258 w 3395"/>
              <a:gd name="T37" fmla="*/ 1057 h 3360"/>
              <a:gd name="T38" fmla="*/ 1038 w 3395"/>
              <a:gd name="T39" fmla="*/ 1293 h 3360"/>
              <a:gd name="T40" fmla="*/ 937 w 3395"/>
              <a:gd name="T41" fmla="*/ 1585 h 3360"/>
              <a:gd name="T42" fmla="*/ 961 w 3395"/>
              <a:gd name="T43" fmla="*/ 1889 h 3360"/>
              <a:gd name="T44" fmla="*/ 1109 w 3395"/>
              <a:gd name="T45" fmla="*/ 2166 h 3360"/>
              <a:gd name="T46" fmla="*/ 1364 w 3395"/>
              <a:gd name="T47" fmla="*/ 2362 h 3360"/>
              <a:gd name="T48" fmla="*/ 1663 w 3395"/>
              <a:gd name="T49" fmla="*/ 2438 h 3360"/>
              <a:gd name="T50" fmla="*/ 1970 w 3395"/>
              <a:gd name="T51" fmla="*/ 2390 h 3360"/>
              <a:gd name="T52" fmla="*/ 2238 w 3395"/>
              <a:gd name="T53" fmla="*/ 2217 h 3360"/>
              <a:gd name="T54" fmla="*/ 2413 w 3395"/>
              <a:gd name="T55" fmla="*/ 1953 h 3360"/>
              <a:gd name="T56" fmla="*/ 2464 w 3395"/>
              <a:gd name="T57" fmla="*/ 1651 h 3360"/>
              <a:gd name="T58" fmla="*/ 2391 w 3395"/>
              <a:gd name="T59" fmla="*/ 1353 h 3360"/>
              <a:gd name="T60" fmla="*/ 2193 w 3395"/>
              <a:gd name="T61" fmla="*/ 1100 h 3360"/>
              <a:gd name="T62" fmla="*/ 1915 w 3395"/>
              <a:gd name="T63" fmla="*/ 952 h 3360"/>
              <a:gd name="T64" fmla="*/ 1703 w 3395"/>
              <a:gd name="T65" fmla="*/ 223 h 3360"/>
              <a:gd name="T66" fmla="*/ 1236 w 3395"/>
              <a:gd name="T67" fmla="*/ 296 h 3360"/>
              <a:gd name="T68" fmla="*/ 1401 w 3395"/>
              <a:gd name="T69" fmla="*/ 743 h 3360"/>
              <a:gd name="T70" fmla="*/ 1777 w 3395"/>
              <a:gd name="T71" fmla="*/ 702 h 3360"/>
              <a:gd name="T72" fmla="*/ 2433 w 3395"/>
              <a:gd name="T73" fmla="*/ 417 h 3360"/>
              <a:gd name="T74" fmla="*/ 1985 w 3395"/>
              <a:gd name="T75" fmla="*/ 252 h 3360"/>
              <a:gd name="T76" fmla="*/ 1709 w 3395"/>
              <a:gd name="T77" fmla="*/ 0 h 3360"/>
              <a:gd name="T78" fmla="*/ 2165 w 3395"/>
              <a:gd name="T79" fmla="*/ 64 h 3360"/>
              <a:gd name="T80" fmla="*/ 2597 w 3395"/>
              <a:gd name="T81" fmla="*/ 254 h 3360"/>
              <a:gd name="T82" fmla="*/ 2971 w 3395"/>
              <a:gd name="T83" fmla="*/ 568 h 3360"/>
              <a:gd name="T84" fmla="*/ 3235 w 3395"/>
              <a:gd name="T85" fmla="*/ 967 h 3360"/>
              <a:gd name="T86" fmla="*/ 3373 w 3395"/>
              <a:gd name="T87" fmla="*/ 1409 h 3360"/>
              <a:gd name="T88" fmla="*/ 3384 w 3395"/>
              <a:gd name="T89" fmla="*/ 1870 h 3360"/>
              <a:gd name="T90" fmla="*/ 3269 w 3395"/>
              <a:gd name="T91" fmla="*/ 2318 h 3360"/>
              <a:gd name="T92" fmla="*/ 3026 w 3395"/>
              <a:gd name="T93" fmla="*/ 2725 h 3360"/>
              <a:gd name="T94" fmla="*/ 2667 w 3395"/>
              <a:gd name="T95" fmla="*/ 3059 h 3360"/>
              <a:gd name="T96" fmla="*/ 2243 w 3395"/>
              <a:gd name="T97" fmla="*/ 3271 h 3360"/>
              <a:gd name="T98" fmla="*/ 1785 w 3395"/>
              <a:gd name="T99" fmla="*/ 3358 h 3360"/>
              <a:gd name="T100" fmla="*/ 1322 w 3395"/>
              <a:gd name="T101" fmla="*/ 3319 h 3360"/>
              <a:gd name="T102" fmla="*/ 882 w 3395"/>
              <a:gd name="T103" fmla="*/ 3154 h 3360"/>
              <a:gd name="T104" fmla="*/ 492 w 3395"/>
              <a:gd name="T105" fmla="*/ 2864 h 3360"/>
              <a:gd name="T106" fmla="*/ 203 w 3395"/>
              <a:gd name="T107" fmla="*/ 2477 h 3360"/>
              <a:gd name="T108" fmla="*/ 40 w 3395"/>
              <a:gd name="T109" fmla="*/ 2040 h 3360"/>
              <a:gd name="T110" fmla="*/ 3 w 3395"/>
              <a:gd name="T111" fmla="*/ 1582 h 3360"/>
              <a:gd name="T112" fmla="*/ 94 w 3395"/>
              <a:gd name="T113" fmla="*/ 1129 h 3360"/>
              <a:gd name="T114" fmla="*/ 311 w 3395"/>
              <a:gd name="T115" fmla="*/ 711 h 3360"/>
              <a:gd name="T116" fmla="*/ 650 w 3395"/>
              <a:gd name="T117" fmla="*/ 357 h 3360"/>
              <a:gd name="T118" fmla="*/ 1064 w 3395"/>
              <a:gd name="T119" fmla="*/ 121 h 3360"/>
              <a:gd name="T120" fmla="*/ 1518 w 3395"/>
              <a:gd name="T121" fmla="*/ 8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5" h="3360">
                <a:moveTo>
                  <a:pt x="1322" y="2587"/>
                </a:moveTo>
                <a:lnTo>
                  <a:pt x="963" y="2941"/>
                </a:lnTo>
                <a:lnTo>
                  <a:pt x="1048" y="2987"/>
                </a:lnTo>
                <a:lnTo>
                  <a:pt x="1136" y="3026"/>
                </a:lnTo>
                <a:lnTo>
                  <a:pt x="1226" y="3059"/>
                </a:lnTo>
                <a:lnTo>
                  <a:pt x="1317" y="3086"/>
                </a:lnTo>
                <a:lnTo>
                  <a:pt x="1410" y="3108"/>
                </a:lnTo>
                <a:lnTo>
                  <a:pt x="1504" y="3123"/>
                </a:lnTo>
                <a:lnTo>
                  <a:pt x="1598" y="3132"/>
                </a:lnTo>
                <a:lnTo>
                  <a:pt x="1692" y="3135"/>
                </a:lnTo>
                <a:lnTo>
                  <a:pt x="1787" y="3133"/>
                </a:lnTo>
                <a:lnTo>
                  <a:pt x="1882" y="3124"/>
                </a:lnTo>
                <a:lnTo>
                  <a:pt x="1975" y="3109"/>
                </a:lnTo>
                <a:lnTo>
                  <a:pt x="2069" y="3090"/>
                </a:lnTo>
                <a:lnTo>
                  <a:pt x="2160" y="3062"/>
                </a:lnTo>
                <a:lnTo>
                  <a:pt x="2250" y="3030"/>
                </a:lnTo>
                <a:lnTo>
                  <a:pt x="2339" y="2991"/>
                </a:lnTo>
                <a:lnTo>
                  <a:pt x="2425" y="2947"/>
                </a:lnTo>
                <a:lnTo>
                  <a:pt x="2067" y="2590"/>
                </a:lnTo>
                <a:lnTo>
                  <a:pt x="1994" y="2615"/>
                </a:lnTo>
                <a:lnTo>
                  <a:pt x="1920" y="2635"/>
                </a:lnTo>
                <a:lnTo>
                  <a:pt x="1845" y="2649"/>
                </a:lnTo>
                <a:lnTo>
                  <a:pt x="1770" y="2658"/>
                </a:lnTo>
                <a:lnTo>
                  <a:pt x="1694" y="2660"/>
                </a:lnTo>
                <a:lnTo>
                  <a:pt x="1618" y="2657"/>
                </a:lnTo>
                <a:lnTo>
                  <a:pt x="1543" y="2648"/>
                </a:lnTo>
                <a:lnTo>
                  <a:pt x="1468" y="2634"/>
                </a:lnTo>
                <a:lnTo>
                  <a:pt x="1395" y="2613"/>
                </a:lnTo>
                <a:lnTo>
                  <a:pt x="1322" y="2587"/>
                </a:lnTo>
                <a:close/>
                <a:moveTo>
                  <a:pt x="2978" y="960"/>
                </a:moveTo>
                <a:lnTo>
                  <a:pt x="2617" y="1315"/>
                </a:lnTo>
                <a:lnTo>
                  <a:pt x="2644" y="1385"/>
                </a:lnTo>
                <a:lnTo>
                  <a:pt x="2664" y="1458"/>
                </a:lnTo>
                <a:lnTo>
                  <a:pt x="2678" y="1533"/>
                </a:lnTo>
                <a:lnTo>
                  <a:pt x="2686" y="1608"/>
                </a:lnTo>
                <a:lnTo>
                  <a:pt x="2689" y="1683"/>
                </a:lnTo>
                <a:lnTo>
                  <a:pt x="2686" y="1758"/>
                </a:lnTo>
                <a:lnTo>
                  <a:pt x="2677" y="1832"/>
                </a:lnTo>
                <a:lnTo>
                  <a:pt x="2662" y="1907"/>
                </a:lnTo>
                <a:lnTo>
                  <a:pt x="2642" y="1980"/>
                </a:lnTo>
                <a:lnTo>
                  <a:pt x="2615" y="2051"/>
                </a:lnTo>
                <a:lnTo>
                  <a:pt x="2973" y="2407"/>
                </a:lnTo>
                <a:lnTo>
                  <a:pt x="3018" y="2322"/>
                </a:lnTo>
                <a:lnTo>
                  <a:pt x="3058" y="2236"/>
                </a:lnTo>
                <a:lnTo>
                  <a:pt x="3091" y="2146"/>
                </a:lnTo>
                <a:lnTo>
                  <a:pt x="3119" y="2056"/>
                </a:lnTo>
                <a:lnTo>
                  <a:pt x="3141" y="1964"/>
                </a:lnTo>
                <a:lnTo>
                  <a:pt x="3156" y="1872"/>
                </a:lnTo>
                <a:lnTo>
                  <a:pt x="3166" y="1778"/>
                </a:lnTo>
                <a:lnTo>
                  <a:pt x="3169" y="1684"/>
                </a:lnTo>
                <a:lnTo>
                  <a:pt x="3166" y="1590"/>
                </a:lnTo>
                <a:lnTo>
                  <a:pt x="3157" y="1498"/>
                </a:lnTo>
                <a:lnTo>
                  <a:pt x="3143" y="1405"/>
                </a:lnTo>
                <a:lnTo>
                  <a:pt x="3122" y="1312"/>
                </a:lnTo>
                <a:lnTo>
                  <a:pt x="3094" y="1222"/>
                </a:lnTo>
                <a:lnTo>
                  <a:pt x="3061" y="1132"/>
                </a:lnTo>
                <a:lnTo>
                  <a:pt x="3023" y="1045"/>
                </a:lnTo>
                <a:lnTo>
                  <a:pt x="2978" y="960"/>
                </a:lnTo>
                <a:close/>
                <a:moveTo>
                  <a:pt x="423" y="952"/>
                </a:moveTo>
                <a:lnTo>
                  <a:pt x="378" y="1037"/>
                </a:lnTo>
                <a:lnTo>
                  <a:pt x="338" y="1124"/>
                </a:lnTo>
                <a:lnTo>
                  <a:pt x="304" y="1212"/>
                </a:lnTo>
                <a:lnTo>
                  <a:pt x="276" y="1303"/>
                </a:lnTo>
                <a:lnTo>
                  <a:pt x="254" y="1394"/>
                </a:lnTo>
                <a:lnTo>
                  <a:pt x="239" y="1487"/>
                </a:lnTo>
                <a:lnTo>
                  <a:pt x="230" y="1581"/>
                </a:lnTo>
                <a:lnTo>
                  <a:pt x="227" y="1674"/>
                </a:lnTo>
                <a:lnTo>
                  <a:pt x="229" y="1768"/>
                </a:lnTo>
                <a:lnTo>
                  <a:pt x="238" y="1862"/>
                </a:lnTo>
                <a:lnTo>
                  <a:pt x="253" y="1955"/>
                </a:lnTo>
                <a:lnTo>
                  <a:pt x="273" y="2046"/>
                </a:lnTo>
                <a:lnTo>
                  <a:pt x="301" y="2137"/>
                </a:lnTo>
                <a:lnTo>
                  <a:pt x="334" y="2226"/>
                </a:lnTo>
                <a:lnTo>
                  <a:pt x="372" y="2313"/>
                </a:lnTo>
                <a:lnTo>
                  <a:pt x="417" y="2398"/>
                </a:lnTo>
                <a:lnTo>
                  <a:pt x="778" y="2044"/>
                </a:lnTo>
                <a:lnTo>
                  <a:pt x="752" y="1973"/>
                </a:lnTo>
                <a:lnTo>
                  <a:pt x="733" y="1900"/>
                </a:lnTo>
                <a:lnTo>
                  <a:pt x="718" y="1826"/>
                </a:lnTo>
                <a:lnTo>
                  <a:pt x="709" y="1751"/>
                </a:lnTo>
                <a:lnTo>
                  <a:pt x="707" y="1677"/>
                </a:lnTo>
                <a:lnTo>
                  <a:pt x="710" y="1601"/>
                </a:lnTo>
                <a:lnTo>
                  <a:pt x="719" y="1526"/>
                </a:lnTo>
                <a:lnTo>
                  <a:pt x="734" y="1452"/>
                </a:lnTo>
                <a:lnTo>
                  <a:pt x="755" y="1379"/>
                </a:lnTo>
                <a:lnTo>
                  <a:pt x="781" y="1308"/>
                </a:lnTo>
                <a:lnTo>
                  <a:pt x="423" y="952"/>
                </a:lnTo>
                <a:close/>
                <a:moveTo>
                  <a:pt x="1669" y="921"/>
                </a:moveTo>
                <a:lnTo>
                  <a:pt x="1607" y="926"/>
                </a:lnTo>
                <a:lnTo>
                  <a:pt x="1547" y="936"/>
                </a:lnTo>
                <a:lnTo>
                  <a:pt x="1486" y="950"/>
                </a:lnTo>
                <a:lnTo>
                  <a:pt x="1427" y="970"/>
                </a:lnTo>
                <a:lnTo>
                  <a:pt x="1368" y="994"/>
                </a:lnTo>
                <a:lnTo>
                  <a:pt x="1312" y="1023"/>
                </a:lnTo>
                <a:lnTo>
                  <a:pt x="1258" y="1057"/>
                </a:lnTo>
                <a:lnTo>
                  <a:pt x="1206" y="1097"/>
                </a:lnTo>
                <a:lnTo>
                  <a:pt x="1157" y="1141"/>
                </a:lnTo>
                <a:lnTo>
                  <a:pt x="1113" y="1189"/>
                </a:lnTo>
                <a:lnTo>
                  <a:pt x="1073" y="1239"/>
                </a:lnTo>
                <a:lnTo>
                  <a:pt x="1038" y="1293"/>
                </a:lnTo>
                <a:lnTo>
                  <a:pt x="1008" y="1348"/>
                </a:lnTo>
                <a:lnTo>
                  <a:pt x="983" y="1406"/>
                </a:lnTo>
                <a:lnTo>
                  <a:pt x="963" y="1465"/>
                </a:lnTo>
                <a:lnTo>
                  <a:pt x="947" y="1524"/>
                </a:lnTo>
                <a:lnTo>
                  <a:pt x="937" y="1585"/>
                </a:lnTo>
                <a:lnTo>
                  <a:pt x="932" y="1646"/>
                </a:lnTo>
                <a:lnTo>
                  <a:pt x="932" y="1707"/>
                </a:lnTo>
                <a:lnTo>
                  <a:pt x="936" y="1769"/>
                </a:lnTo>
                <a:lnTo>
                  <a:pt x="946" y="1829"/>
                </a:lnTo>
                <a:lnTo>
                  <a:pt x="961" y="1889"/>
                </a:lnTo>
                <a:lnTo>
                  <a:pt x="980" y="1948"/>
                </a:lnTo>
                <a:lnTo>
                  <a:pt x="1006" y="2006"/>
                </a:lnTo>
                <a:lnTo>
                  <a:pt x="1034" y="2061"/>
                </a:lnTo>
                <a:lnTo>
                  <a:pt x="1070" y="2115"/>
                </a:lnTo>
                <a:lnTo>
                  <a:pt x="1109" y="2166"/>
                </a:lnTo>
                <a:lnTo>
                  <a:pt x="1153" y="2214"/>
                </a:lnTo>
                <a:lnTo>
                  <a:pt x="1202" y="2259"/>
                </a:lnTo>
                <a:lnTo>
                  <a:pt x="1254" y="2298"/>
                </a:lnTo>
                <a:lnTo>
                  <a:pt x="1308" y="2333"/>
                </a:lnTo>
                <a:lnTo>
                  <a:pt x="1364" y="2362"/>
                </a:lnTo>
                <a:lnTo>
                  <a:pt x="1421" y="2387"/>
                </a:lnTo>
                <a:lnTo>
                  <a:pt x="1481" y="2407"/>
                </a:lnTo>
                <a:lnTo>
                  <a:pt x="1541" y="2422"/>
                </a:lnTo>
                <a:lnTo>
                  <a:pt x="1602" y="2432"/>
                </a:lnTo>
                <a:lnTo>
                  <a:pt x="1663" y="2438"/>
                </a:lnTo>
                <a:lnTo>
                  <a:pt x="1726" y="2438"/>
                </a:lnTo>
                <a:lnTo>
                  <a:pt x="1788" y="2433"/>
                </a:lnTo>
                <a:lnTo>
                  <a:pt x="1850" y="2423"/>
                </a:lnTo>
                <a:lnTo>
                  <a:pt x="1910" y="2409"/>
                </a:lnTo>
                <a:lnTo>
                  <a:pt x="1970" y="2390"/>
                </a:lnTo>
                <a:lnTo>
                  <a:pt x="2027" y="2365"/>
                </a:lnTo>
                <a:lnTo>
                  <a:pt x="2083" y="2335"/>
                </a:lnTo>
                <a:lnTo>
                  <a:pt x="2137" y="2301"/>
                </a:lnTo>
                <a:lnTo>
                  <a:pt x="2189" y="2262"/>
                </a:lnTo>
                <a:lnTo>
                  <a:pt x="2238" y="2217"/>
                </a:lnTo>
                <a:lnTo>
                  <a:pt x="2283" y="2169"/>
                </a:lnTo>
                <a:lnTo>
                  <a:pt x="2323" y="2119"/>
                </a:lnTo>
                <a:lnTo>
                  <a:pt x="2357" y="2066"/>
                </a:lnTo>
                <a:lnTo>
                  <a:pt x="2388" y="2010"/>
                </a:lnTo>
                <a:lnTo>
                  <a:pt x="2413" y="1953"/>
                </a:lnTo>
                <a:lnTo>
                  <a:pt x="2433" y="1895"/>
                </a:lnTo>
                <a:lnTo>
                  <a:pt x="2448" y="1835"/>
                </a:lnTo>
                <a:lnTo>
                  <a:pt x="2459" y="1774"/>
                </a:lnTo>
                <a:lnTo>
                  <a:pt x="2463" y="1713"/>
                </a:lnTo>
                <a:lnTo>
                  <a:pt x="2464" y="1651"/>
                </a:lnTo>
                <a:lnTo>
                  <a:pt x="2459" y="1590"/>
                </a:lnTo>
                <a:lnTo>
                  <a:pt x="2449" y="1529"/>
                </a:lnTo>
                <a:lnTo>
                  <a:pt x="2435" y="1469"/>
                </a:lnTo>
                <a:lnTo>
                  <a:pt x="2415" y="1411"/>
                </a:lnTo>
                <a:lnTo>
                  <a:pt x="2391" y="1353"/>
                </a:lnTo>
                <a:lnTo>
                  <a:pt x="2361" y="1297"/>
                </a:lnTo>
                <a:lnTo>
                  <a:pt x="2326" y="1244"/>
                </a:lnTo>
                <a:lnTo>
                  <a:pt x="2286" y="1192"/>
                </a:lnTo>
                <a:lnTo>
                  <a:pt x="2242" y="1144"/>
                </a:lnTo>
                <a:lnTo>
                  <a:pt x="2193" y="1100"/>
                </a:lnTo>
                <a:lnTo>
                  <a:pt x="2142" y="1061"/>
                </a:lnTo>
                <a:lnTo>
                  <a:pt x="2088" y="1026"/>
                </a:lnTo>
                <a:lnTo>
                  <a:pt x="2032" y="996"/>
                </a:lnTo>
                <a:lnTo>
                  <a:pt x="1974" y="971"/>
                </a:lnTo>
                <a:lnTo>
                  <a:pt x="1915" y="952"/>
                </a:lnTo>
                <a:lnTo>
                  <a:pt x="1854" y="936"/>
                </a:lnTo>
                <a:lnTo>
                  <a:pt x="1793" y="926"/>
                </a:lnTo>
                <a:lnTo>
                  <a:pt x="1732" y="922"/>
                </a:lnTo>
                <a:lnTo>
                  <a:pt x="1669" y="921"/>
                </a:lnTo>
                <a:close/>
                <a:moveTo>
                  <a:pt x="1703" y="223"/>
                </a:moveTo>
                <a:lnTo>
                  <a:pt x="1608" y="226"/>
                </a:lnTo>
                <a:lnTo>
                  <a:pt x="1514" y="235"/>
                </a:lnTo>
                <a:lnTo>
                  <a:pt x="1420" y="249"/>
                </a:lnTo>
                <a:lnTo>
                  <a:pt x="1327" y="270"/>
                </a:lnTo>
                <a:lnTo>
                  <a:pt x="1236" y="296"/>
                </a:lnTo>
                <a:lnTo>
                  <a:pt x="1146" y="329"/>
                </a:lnTo>
                <a:lnTo>
                  <a:pt x="1057" y="368"/>
                </a:lnTo>
                <a:lnTo>
                  <a:pt x="970" y="413"/>
                </a:lnTo>
                <a:lnTo>
                  <a:pt x="1329" y="769"/>
                </a:lnTo>
                <a:lnTo>
                  <a:pt x="1401" y="743"/>
                </a:lnTo>
                <a:lnTo>
                  <a:pt x="1475" y="724"/>
                </a:lnTo>
                <a:lnTo>
                  <a:pt x="1550" y="709"/>
                </a:lnTo>
                <a:lnTo>
                  <a:pt x="1625" y="702"/>
                </a:lnTo>
                <a:lnTo>
                  <a:pt x="1701" y="699"/>
                </a:lnTo>
                <a:lnTo>
                  <a:pt x="1777" y="702"/>
                </a:lnTo>
                <a:lnTo>
                  <a:pt x="1853" y="711"/>
                </a:lnTo>
                <a:lnTo>
                  <a:pt x="1927" y="725"/>
                </a:lnTo>
                <a:lnTo>
                  <a:pt x="2001" y="745"/>
                </a:lnTo>
                <a:lnTo>
                  <a:pt x="2073" y="772"/>
                </a:lnTo>
                <a:lnTo>
                  <a:pt x="2433" y="417"/>
                </a:lnTo>
                <a:lnTo>
                  <a:pt x="2348" y="373"/>
                </a:lnTo>
                <a:lnTo>
                  <a:pt x="2259" y="333"/>
                </a:lnTo>
                <a:lnTo>
                  <a:pt x="2170" y="301"/>
                </a:lnTo>
                <a:lnTo>
                  <a:pt x="2079" y="273"/>
                </a:lnTo>
                <a:lnTo>
                  <a:pt x="1985" y="252"/>
                </a:lnTo>
                <a:lnTo>
                  <a:pt x="1891" y="236"/>
                </a:lnTo>
                <a:lnTo>
                  <a:pt x="1798" y="226"/>
                </a:lnTo>
                <a:lnTo>
                  <a:pt x="1703" y="223"/>
                </a:lnTo>
                <a:close/>
                <a:moveTo>
                  <a:pt x="1698" y="0"/>
                </a:moveTo>
                <a:lnTo>
                  <a:pt x="1709" y="0"/>
                </a:lnTo>
                <a:lnTo>
                  <a:pt x="1797" y="2"/>
                </a:lnTo>
                <a:lnTo>
                  <a:pt x="1889" y="9"/>
                </a:lnTo>
                <a:lnTo>
                  <a:pt x="1982" y="23"/>
                </a:lnTo>
                <a:lnTo>
                  <a:pt x="2073" y="41"/>
                </a:lnTo>
                <a:lnTo>
                  <a:pt x="2165" y="64"/>
                </a:lnTo>
                <a:lnTo>
                  <a:pt x="2254" y="91"/>
                </a:lnTo>
                <a:lnTo>
                  <a:pt x="2342" y="124"/>
                </a:lnTo>
                <a:lnTo>
                  <a:pt x="2429" y="162"/>
                </a:lnTo>
                <a:lnTo>
                  <a:pt x="2514" y="206"/>
                </a:lnTo>
                <a:lnTo>
                  <a:pt x="2597" y="254"/>
                </a:lnTo>
                <a:lnTo>
                  <a:pt x="2677" y="306"/>
                </a:lnTo>
                <a:lnTo>
                  <a:pt x="2755" y="364"/>
                </a:lnTo>
                <a:lnTo>
                  <a:pt x="2830" y="427"/>
                </a:lnTo>
                <a:lnTo>
                  <a:pt x="2903" y="496"/>
                </a:lnTo>
                <a:lnTo>
                  <a:pt x="2971" y="568"/>
                </a:lnTo>
                <a:lnTo>
                  <a:pt x="3034" y="642"/>
                </a:lnTo>
                <a:lnTo>
                  <a:pt x="3092" y="720"/>
                </a:lnTo>
                <a:lnTo>
                  <a:pt x="3145" y="800"/>
                </a:lnTo>
                <a:lnTo>
                  <a:pt x="3193" y="883"/>
                </a:lnTo>
                <a:lnTo>
                  <a:pt x="3235" y="967"/>
                </a:lnTo>
                <a:lnTo>
                  <a:pt x="3273" y="1053"/>
                </a:lnTo>
                <a:lnTo>
                  <a:pt x="3306" y="1140"/>
                </a:lnTo>
                <a:lnTo>
                  <a:pt x="3334" y="1228"/>
                </a:lnTo>
                <a:lnTo>
                  <a:pt x="3356" y="1319"/>
                </a:lnTo>
                <a:lnTo>
                  <a:pt x="3373" y="1409"/>
                </a:lnTo>
                <a:lnTo>
                  <a:pt x="3386" y="1501"/>
                </a:lnTo>
                <a:lnTo>
                  <a:pt x="3393" y="1594"/>
                </a:lnTo>
                <a:lnTo>
                  <a:pt x="3395" y="1685"/>
                </a:lnTo>
                <a:lnTo>
                  <a:pt x="3393" y="1777"/>
                </a:lnTo>
                <a:lnTo>
                  <a:pt x="3384" y="1870"/>
                </a:lnTo>
                <a:lnTo>
                  <a:pt x="3372" y="1961"/>
                </a:lnTo>
                <a:lnTo>
                  <a:pt x="3353" y="2052"/>
                </a:lnTo>
                <a:lnTo>
                  <a:pt x="3330" y="2141"/>
                </a:lnTo>
                <a:lnTo>
                  <a:pt x="3302" y="2229"/>
                </a:lnTo>
                <a:lnTo>
                  <a:pt x="3269" y="2318"/>
                </a:lnTo>
                <a:lnTo>
                  <a:pt x="3230" y="2403"/>
                </a:lnTo>
                <a:lnTo>
                  <a:pt x="3187" y="2487"/>
                </a:lnTo>
                <a:lnTo>
                  <a:pt x="3139" y="2568"/>
                </a:lnTo>
                <a:lnTo>
                  <a:pt x="3085" y="2648"/>
                </a:lnTo>
                <a:lnTo>
                  <a:pt x="3026" y="2725"/>
                </a:lnTo>
                <a:lnTo>
                  <a:pt x="2962" y="2800"/>
                </a:lnTo>
                <a:lnTo>
                  <a:pt x="2894" y="2872"/>
                </a:lnTo>
                <a:lnTo>
                  <a:pt x="2821" y="2939"/>
                </a:lnTo>
                <a:lnTo>
                  <a:pt x="2745" y="3001"/>
                </a:lnTo>
                <a:lnTo>
                  <a:pt x="2667" y="3059"/>
                </a:lnTo>
                <a:lnTo>
                  <a:pt x="2587" y="3111"/>
                </a:lnTo>
                <a:lnTo>
                  <a:pt x="2503" y="3159"/>
                </a:lnTo>
                <a:lnTo>
                  <a:pt x="2418" y="3202"/>
                </a:lnTo>
                <a:lnTo>
                  <a:pt x="2331" y="3239"/>
                </a:lnTo>
                <a:lnTo>
                  <a:pt x="2243" y="3271"/>
                </a:lnTo>
                <a:lnTo>
                  <a:pt x="2153" y="3299"/>
                </a:lnTo>
                <a:lnTo>
                  <a:pt x="2062" y="3321"/>
                </a:lnTo>
                <a:lnTo>
                  <a:pt x="1970" y="3338"/>
                </a:lnTo>
                <a:lnTo>
                  <a:pt x="1878" y="3350"/>
                </a:lnTo>
                <a:lnTo>
                  <a:pt x="1785" y="3358"/>
                </a:lnTo>
                <a:lnTo>
                  <a:pt x="1692" y="3360"/>
                </a:lnTo>
                <a:lnTo>
                  <a:pt x="1598" y="3357"/>
                </a:lnTo>
                <a:lnTo>
                  <a:pt x="1506" y="3349"/>
                </a:lnTo>
                <a:lnTo>
                  <a:pt x="1413" y="3336"/>
                </a:lnTo>
                <a:lnTo>
                  <a:pt x="1322" y="3319"/>
                </a:lnTo>
                <a:lnTo>
                  <a:pt x="1232" y="3296"/>
                </a:lnTo>
                <a:lnTo>
                  <a:pt x="1141" y="3267"/>
                </a:lnTo>
                <a:lnTo>
                  <a:pt x="1053" y="3235"/>
                </a:lnTo>
                <a:lnTo>
                  <a:pt x="967" y="3196"/>
                </a:lnTo>
                <a:lnTo>
                  <a:pt x="882" y="3154"/>
                </a:lnTo>
                <a:lnTo>
                  <a:pt x="799" y="3106"/>
                </a:lnTo>
                <a:lnTo>
                  <a:pt x="718" y="3053"/>
                </a:lnTo>
                <a:lnTo>
                  <a:pt x="641" y="2995"/>
                </a:lnTo>
                <a:lnTo>
                  <a:pt x="565" y="2931"/>
                </a:lnTo>
                <a:lnTo>
                  <a:pt x="492" y="2864"/>
                </a:lnTo>
                <a:lnTo>
                  <a:pt x="425" y="2791"/>
                </a:lnTo>
                <a:lnTo>
                  <a:pt x="361" y="2717"/>
                </a:lnTo>
                <a:lnTo>
                  <a:pt x="304" y="2638"/>
                </a:lnTo>
                <a:lnTo>
                  <a:pt x="251" y="2559"/>
                </a:lnTo>
                <a:lnTo>
                  <a:pt x="203" y="2477"/>
                </a:lnTo>
                <a:lnTo>
                  <a:pt x="160" y="2392"/>
                </a:lnTo>
                <a:lnTo>
                  <a:pt x="122" y="2307"/>
                </a:lnTo>
                <a:lnTo>
                  <a:pt x="89" y="2218"/>
                </a:lnTo>
                <a:lnTo>
                  <a:pt x="62" y="2130"/>
                </a:lnTo>
                <a:lnTo>
                  <a:pt x="40" y="2040"/>
                </a:lnTo>
                <a:lnTo>
                  <a:pt x="22" y="1949"/>
                </a:lnTo>
                <a:lnTo>
                  <a:pt x="10" y="1858"/>
                </a:lnTo>
                <a:lnTo>
                  <a:pt x="2" y="1766"/>
                </a:lnTo>
                <a:lnTo>
                  <a:pt x="0" y="1673"/>
                </a:lnTo>
                <a:lnTo>
                  <a:pt x="3" y="1582"/>
                </a:lnTo>
                <a:lnTo>
                  <a:pt x="11" y="1490"/>
                </a:lnTo>
                <a:lnTo>
                  <a:pt x="24" y="1399"/>
                </a:lnTo>
                <a:lnTo>
                  <a:pt x="42" y="1308"/>
                </a:lnTo>
                <a:lnTo>
                  <a:pt x="65" y="1218"/>
                </a:lnTo>
                <a:lnTo>
                  <a:pt x="94" y="1129"/>
                </a:lnTo>
                <a:lnTo>
                  <a:pt x="127" y="1042"/>
                </a:lnTo>
                <a:lnTo>
                  <a:pt x="165" y="956"/>
                </a:lnTo>
                <a:lnTo>
                  <a:pt x="208" y="872"/>
                </a:lnTo>
                <a:lnTo>
                  <a:pt x="257" y="790"/>
                </a:lnTo>
                <a:lnTo>
                  <a:pt x="311" y="711"/>
                </a:lnTo>
                <a:lnTo>
                  <a:pt x="369" y="633"/>
                </a:lnTo>
                <a:lnTo>
                  <a:pt x="433" y="559"/>
                </a:lnTo>
                <a:lnTo>
                  <a:pt x="501" y="488"/>
                </a:lnTo>
                <a:lnTo>
                  <a:pt x="574" y="421"/>
                </a:lnTo>
                <a:lnTo>
                  <a:pt x="650" y="357"/>
                </a:lnTo>
                <a:lnTo>
                  <a:pt x="728" y="300"/>
                </a:lnTo>
                <a:lnTo>
                  <a:pt x="810" y="247"/>
                </a:lnTo>
                <a:lnTo>
                  <a:pt x="892" y="200"/>
                </a:lnTo>
                <a:lnTo>
                  <a:pt x="977" y="158"/>
                </a:lnTo>
                <a:lnTo>
                  <a:pt x="1064" y="121"/>
                </a:lnTo>
                <a:lnTo>
                  <a:pt x="1152" y="88"/>
                </a:lnTo>
                <a:lnTo>
                  <a:pt x="1243" y="61"/>
                </a:lnTo>
                <a:lnTo>
                  <a:pt x="1333" y="38"/>
                </a:lnTo>
                <a:lnTo>
                  <a:pt x="1425" y="20"/>
                </a:lnTo>
                <a:lnTo>
                  <a:pt x="1518" y="8"/>
                </a:lnTo>
                <a:lnTo>
                  <a:pt x="1611" y="2"/>
                </a:lnTo>
                <a:lnTo>
                  <a:pt x="16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2" name="Freeform 711">
            <a:extLst>
              <a:ext uri="{FF2B5EF4-FFF2-40B4-BE49-F238E27FC236}">
                <a16:creationId xmlns:a16="http://schemas.microsoft.com/office/drawing/2014/main" id="{8DB48DC4-AF08-4440-A4FD-BD3E6D5F0853}"/>
              </a:ext>
            </a:extLst>
          </p:cNvPr>
          <p:cNvSpPr>
            <a:spLocks noEditPoints="1"/>
          </p:cNvSpPr>
          <p:nvPr/>
        </p:nvSpPr>
        <p:spPr bwMode="auto">
          <a:xfrm>
            <a:off x="5833164" y="5129831"/>
            <a:ext cx="325071" cy="321713"/>
          </a:xfrm>
          <a:custGeom>
            <a:avLst/>
            <a:gdLst>
              <a:gd name="T0" fmla="*/ 2522 w 3386"/>
              <a:gd name="T1" fmla="*/ 2763 h 3353"/>
              <a:gd name="T2" fmla="*/ 866 w 3386"/>
              <a:gd name="T3" fmla="*/ 2763 h 3353"/>
              <a:gd name="T4" fmla="*/ 1843 w 3386"/>
              <a:gd name="T5" fmla="*/ 2545 h 3353"/>
              <a:gd name="T6" fmla="*/ 2020 w 3386"/>
              <a:gd name="T7" fmla="*/ 2848 h 3353"/>
              <a:gd name="T8" fmla="*/ 2094 w 3386"/>
              <a:gd name="T9" fmla="*/ 2585 h 3353"/>
              <a:gd name="T10" fmla="*/ 1459 w 3386"/>
              <a:gd name="T11" fmla="*/ 2555 h 3353"/>
              <a:gd name="T12" fmla="*/ 1286 w 3386"/>
              <a:gd name="T13" fmla="*/ 2739 h 3353"/>
              <a:gd name="T14" fmla="*/ 1498 w 3386"/>
              <a:gd name="T15" fmla="*/ 2965 h 3353"/>
              <a:gd name="T16" fmla="*/ 2638 w 3386"/>
              <a:gd name="T17" fmla="*/ 2080 h 3353"/>
              <a:gd name="T18" fmla="*/ 2702 w 3386"/>
              <a:gd name="T19" fmla="*/ 2497 h 3353"/>
              <a:gd name="T20" fmla="*/ 2956 w 3386"/>
              <a:gd name="T21" fmla="*/ 2251 h 3353"/>
              <a:gd name="T22" fmla="*/ 3078 w 3386"/>
              <a:gd name="T23" fmla="*/ 1839 h 3353"/>
              <a:gd name="T24" fmla="*/ 2026 w 3386"/>
              <a:gd name="T25" fmla="*/ 2242 h 3353"/>
              <a:gd name="T26" fmla="*/ 2328 w 3386"/>
              <a:gd name="T27" fmla="*/ 2123 h 3353"/>
              <a:gd name="T28" fmla="*/ 1024 w 3386"/>
              <a:gd name="T29" fmla="*/ 1839 h 3353"/>
              <a:gd name="T30" fmla="*/ 1100 w 3386"/>
              <a:gd name="T31" fmla="*/ 2302 h 3353"/>
              <a:gd name="T32" fmla="*/ 1544 w 3386"/>
              <a:gd name="T33" fmla="*/ 2221 h 3353"/>
              <a:gd name="T34" fmla="*/ 341 w 3386"/>
              <a:gd name="T35" fmla="*/ 2009 h 3353"/>
              <a:gd name="T36" fmla="*/ 518 w 3386"/>
              <a:gd name="T37" fmla="*/ 2401 h 3353"/>
              <a:gd name="T38" fmla="*/ 817 w 3386"/>
              <a:gd name="T39" fmla="*/ 2419 h 3353"/>
              <a:gd name="T40" fmla="*/ 726 w 3386"/>
              <a:gd name="T41" fmla="*/ 1839 h 3353"/>
              <a:gd name="T42" fmla="*/ 2026 w 3386"/>
              <a:gd name="T43" fmla="*/ 1111 h 3353"/>
              <a:gd name="T44" fmla="*/ 2354 w 3386"/>
              <a:gd name="T45" fmla="*/ 1418 h 3353"/>
              <a:gd name="T46" fmla="*/ 1099 w 3386"/>
              <a:gd name="T47" fmla="*/ 1050 h 3353"/>
              <a:gd name="T48" fmla="*/ 1024 w 3386"/>
              <a:gd name="T49" fmla="*/ 1515 h 3353"/>
              <a:gd name="T50" fmla="*/ 1272 w 3386"/>
              <a:gd name="T51" fmla="*/ 1095 h 3353"/>
              <a:gd name="T52" fmla="*/ 518 w 3386"/>
              <a:gd name="T53" fmla="*/ 952 h 3353"/>
              <a:gd name="T54" fmla="*/ 341 w 3386"/>
              <a:gd name="T55" fmla="*/ 1345 h 3353"/>
              <a:gd name="T56" fmla="*/ 748 w 3386"/>
              <a:gd name="T57" fmla="*/ 1274 h 3353"/>
              <a:gd name="T58" fmla="*/ 685 w 3386"/>
              <a:gd name="T59" fmla="*/ 856 h 3353"/>
              <a:gd name="T60" fmla="*/ 2568 w 3386"/>
              <a:gd name="T61" fmla="*/ 935 h 3353"/>
              <a:gd name="T62" fmla="*/ 2660 w 3386"/>
              <a:gd name="T63" fmla="*/ 1515 h 3353"/>
              <a:gd name="T64" fmla="*/ 2991 w 3386"/>
              <a:gd name="T65" fmla="*/ 1181 h 3353"/>
              <a:gd name="T66" fmla="*/ 2763 w 3386"/>
              <a:gd name="T67" fmla="*/ 811 h 3353"/>
              <a:gd name="T68" fmla="*/ 2461 w 3386"/>
              <a:gd name="T69" fmla="*/ 549 h 3353"/>
              <a:gd name="T70" fmla="*/ 897 w 3386"/>
              <a:gd name="T71" fmla="*/ 609 h 3353"/>
              <a:gd name="T72" fmla="*/ 1843 w 3386"/>
              <a:gd name="T73" fmla="*/ 808 h 3353"/>
              <a:gd name="T74" fmla="*/ 2138 w 3386"/>
              <a:gd name="T75" fmla="*/ 677 h 3353"/>
              <a:gd name="T76" fmla="*/ 1933 w 3386"/>
              <a:gd name="T77" fmla="*/ 421 h 3353"/>
              <a:gd name="T78" fmla="*/ 1453 w 3386"/>
              <a:gd name="T79" fmla="*/ 421 h 3353"/>
              <a:gd name="T80" fmla="*/ 1248 w 3386"/>
              <a:gd name="T81" fmla="*/ 677 h 3353"/>
              <a:gd name="T82" fmla="*/ 1544 w 3386"/>
              <a:gd name="T83" fmla="*/ 808 h 3353"/>
              <a:gd name="T84" fmla="*/ 1906 w 3386"/>
              <a:gd name="T85" fmla="*/ 13 h 3353"/>
              <a:gd name="T86" fmla="*/ 2398 w 3386"/>
              <a:gd name="T87" fmla="*/ 153 h 3353"/>
              <a:gd name="T88" fmla="*/ 2818 w 3386"/>
              <a:gd name="T89" fmla="*/ 424 h 3353"/>
              <a:gd name="T90" fmla="*/ 3137 w 3386"/>
              <a:gd name="T91" fmla="*/ 803 h 3353"/>
              <a:gd name="T92" fmla="*/ 3335 w 3386"/>
              <a:gd name="T93" fmla="*/ 1264 h 3353"/>
              <a:gd name="T94" fmla="*/ 3383 w 3386"/>
              <a:gd name="T95" fmla="*/ 1783 h 3353"/>
              <a:gd name="T96" fmla="*/ 3273 w 3386"/>
              <a:gd name="T97" fmla="*/ 2282 h 3353"/>
              <a:gd name="T98" fmla="*/ 3023 w 3386"/>
              <a:gd name="T99" fmla="*/ 2713 h 3353"/>
              <a:gd name="T100" fmla="*/ 2660 w 3386"/>
              <a:gd name="T101" fmla="*/ 3052 h 3353"/>
              <a:gd name="T102" fmla="*/ 2209 w 3386"/>
              <a:gd name="T103" fmla="*/ 3273 h 3353"/>
              <a:gd name="T104" fmla="*/ 1693 w 3386"/>
              <a:gd name="T105" fmla="*/ 3353 h 3353"/>
              <a:gd name="T106" fmla="*/ 1179 w 3386"/>
              <a:gd name="T107" fmla="*/ 3273 h 3353"/>
              <a:gd name="T108" fmla="*/ 727 w 3386"/>
              <a:gd name="T109" fmla="*/ 3052 h 3353"/>
              <a:gd name="T110" fmla="*/ 363 w 3386"/>
              <a:gd name="T111" fmla="*/ 2713 h 3353"/>
              <a:gd name="T112" fmla="*/ 114 w 3386"/>
              <a:gd name="T113" fmla="*/ 2282 h 3353"/>
              <a:gd name="T114" fmla="*/ 3 w 3386"/>
              <a:gd name="T115" fmla="*/ 1783 h 3353"/>
              <a:gd name="T116" fmla="*/ 52 w 3386"/>
              <a:gd name="T117" fmla="*/ 1264 h 3353"/>
              <a:gd name="T118" fmla="*/ 249 w 3386"/>
              <a:gd name="T119" fmla="*/ 803 h 3353"/>
              <a:gd name="T120" fmla="*/ 569 w 3386"/>
              <a:gd name="T121" fmla="*/ 424 h 3353"/>
              <a:gd name="T122" fmla="*/ 988 w 3386"/>
              <a:gd name="T123" fmla="*/ 153 h 3353"/>
              <a:gd name="T124" fmla="*/ 1482 w 3386"/>
              <a:gd name="T125" fmla="*/ 13 h 3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86" h="3353">
                <a:moveTo>
                  <a:pt x="2458" y="2726"/>
                </a:moveTo>
                <a:lnTo>
                  <a:pt x="2429" y="2786"/>
                </a:lnTo>
                <a:lnTo>
                  <a:pt x="2399" y="2842"/>
                </a:lnTo>
                <a:lnTo>
                  <a:pt x="2461" y="2805"/>
                </a:lnTo>
                <a:lnTo>
                  <a:pt x="2522" y="2763"/>
                </a:lnTo>
                <a:lnTo>
                  <a:pt x="2491" y="2745"/>
                </a:lnTo>
                <a:lnTo>
                  <a:pt x="2458" y="2726"/>
                </a:lnTo>
                <a:close/>
                <a:moveTo>
                  <a:pt x="930" y="2725"/>
                </a:moveTo>
                <a:lnTo>
                  <a:pt x="898" y="2744"/>
                </a:lnTo>
                <a:lnTo>
                  <a:pt x="866" y="2763"/>
                </a:lnTo>
                <a:lnTo>
                  <a:pt x="925" y="2805"/>
                </a:lnTo>
                <a:lnTo>
                  <a:pt x="988" y="2843"/>
                </a:lnTo>
                <a:lnTo>
                  <a:pt x="958" y="2785"/>
                </a:lnTo>
                <a:lnTo>
                  <a:pt x="930" y="2725"/>
                </a:lnTo>
                <a:close/>
                <a:moveTo>
                  <a:pt x="1843" y="2545"/>
                </a:moveTo>
                <a:lnTo>
                  <a:pt x="1843" y="2991"/>
                </a:lnTo>
                <a:lnTo>
                  <a:pt x="1888" y="2965"/>
                </a:lnTo>
                <a:lnTo>
                  <a:pt x="1933" y="2932"/>
                </a:lnTo>
                <a:lnTo>
                  <a:pt x="1977" y="2893"/>
                </a:lnTo>
                <a:lnTo>
                  <a:pt x="2020" y="2848"/>
                </a:lnTo>
                <a:lnTo>
                  <a:pt x="2061" y="2796"/>
                </a:lnTo>
                <a:lnTo>
                  <a:pt x="2101" y="2739"/>
                </a:lnTo>
                <a:lnTo>
                  <a:pt x="2138" y="2676"/>
                </a:lnTo>
                <a:lnTo>
                  <a:pt x="2175" y="2607"/>
                </a:lnTo>
                <a:lnTo>
                  <a:pt x="2094" y="2585"/>
                </a:lnTo>
                <a:lnTo>
                  <a:pt x="2013" y="2568"/>
                </a:lnTo>
                <a:lnTo>
                  <a:pt x="1928" y="2555"/>
                </a:lnTo>
                <a:lnTo>
                  <a:pt x="1843" y="2545"/>
                </a:lnTo>
                <a:close/>
                <a:moveTo>
                  <a:pt x="1544" y="2545"/>
                </a:moveTo>
                <a:lnTo>
                  <a:pt x="1459" y="2555"/>
                </a:lnTo>
                <a:lnTo>
                  <a:pt x="1375" y="2568"/>
                </a:lnTo>
                <a:lnTo>
                  <a:pt x="1293" y="2585"/>
                </a:lnTo>
                <a:lnTo>
                  <a:pt x="1213" y="2607"/>
                </a:lnTo>
                <a:lnTo>
                  <a:pt x="1248" y="2676"/>
                </a:lnTo>
                <a:lnTo>
                  <a:pt x="1286" y="2739"/>
                </a:lnTo>
                <a:lnTo>
                  <a:pt x="1325" y="2796"/>
                </a:lnTo>
                <a:lnTo>
                  <a:pt x="1366" y="2848"/>
                </a:lnTo>
                <a:lnTo>
                  <a:pt x="1409" y="2893"/>
                </a:lnTo>
                <a:lnTo>
                  <a:pt x="1453" y="2932"/>
                </a:lnTo>
                <a:lnTo>
                  <a:pt x="1498" y="2965"/>
                </a:lnTo>
                <a:lnTo>
                  <a:pt x="1544" y="2991"/>
                </a:lnTo>
                <a:lnTo>
                  <a:pt x="1544" y="2545"/>
                </a:lnTo>
                <a:close/>
                <a:moveTo>
                  <a:pt x="2660" y="1839"/>
                </a:moveTo>
                <a:lnTo>
                  <a:pt x="2652" y="1961"/>
                </a:lnTo>
                <a:lnTo>
                  <a:pt x="2638" y="2080"/>
                </a:lnTo>
                <a:lnTo>
                  <a:pt x="2620" y="2196"/>
                </a:lnTo>
                <a:lnTo>
                  <a:pt x="2597" y="2308"/>
                </a:lnTo>
                <a:lnTo>
                  <a:pt x="2569" y="2418"/>
                </a:lnTo>
                <a:lnTo>
                  <a:pt x="2637" y="2457"/>
                </a:lnTo>
                <a:lnTo>
                  <a:pt x="2702" y="2497"/>
                </a:lnTo>
                <a:lnTo>
                  <a:pt x="2763" y="2542"/>
                </a:lnTo>
                <a:lnTo>
                  <a:pt x="2819" y="2473"/>
                </a:lnTo>
                <a:lnTo>
                  <a:pt x="2870" y="2401"/>
                </a:lnTo>
                <a:lnTo>
                  <a:pt x="2915" y="2327"/>
                </a:lnTo>
                <a:lnTo>
                  <a:pt x="2956" y="2251"/>
                </a:lnTo>
                <a:lnTo>
                  <a:pt x="2991" y="2172"/>
                </a:lnTo>
                <a:lnTo>
                  <a:pt x="3021" y="2092"/>
                </a:lnTo>
                <a:lnTo>
                  <a:pt x="3045" y="2009"/>
                </a:lnTo>
                <a:lnTo>
                  <a:pt x="3064" y="1925"/>
                </a:lnTo>
                <a:lnTo>
                  <a:pt x="3078" y="1839"/>
                </a:lnTo>
                <a:lnTo>
                  <a:pt x="2660" y="1839"/>
                </a:lnTo>
                <a:close/>
                <a:moveTo>
                  <a:pt x="1843" y="1839"/>
                </a:moveTo>
                <a:lnTo>
                  <a:pt x="1843" y="2221"/>
                </a:lnTo>
                <a:lnTo>
                  <a:pt x="1934" y="2229"/>
                </a:lnTo>
                <a:lnTo>
                  <a:pt x="2026" y="2242"/>
                </a:lnTo>
                <a:lnTo>
                  <a:pt x="2115" y="2258"/>
                </a:lnTo>
                <a:lnTo>
                  <a:pt x="2201" y="2279"/>
                </a:lnTo>
                <a:lnTo>
                  <a:pt x="2286" y="2303"/>
                </a:lnTo>
                <a:lnTo>
                  <a:pt x="2309" y="2215"/>
                </a:lnTo>
                <a:lnTo>
                  <a:pt x="2328" y="2123"/>
                </a:lnTo>
                <a:lnTo>
                  <a:pt x="2343" y="2030"/>
                </a:lnTo>
                <a:lnTo>
                  <a:pt x="2354" y="1936"/>
                </a:lnTo>
                <a:lnTo>
                  <a:pt x="2363" y="1839"/>
                </a:lnTo>
                <a:lnTo>
                  <a:pt x="1843" y="1839"/>
                </a:lnTo>
                <a:close/>
                <a:moveTo>
                  <a:pt x="1024" y="1839"/>
                </a:moveTo>
                <a:lnTo>
                  <a:pt x="1032" y="1936"/>
                </a:lnTo>
                <a:lnTo>
                  <a:pt x="1044" y="2030"/>
                </a:lnTo>
                <a:lnTo>
                  <a:pt x="1059" y="2123"/>
                </a:lnTo>
                <a:lnTo>
                  <a:pt x="1078" y="2214"/>
                </a:lnTo>
                <a:lnTo>
                  <a:pt x="1100" y="2302"/>
                </a:lnTo>
                <a:lnTo>
                  <a:pt x="1185" y="2278"/>
                </a:lnTo>
                <a:lnTo>
                  <a:pt x="1272" y="2257"/>
                </a:lnTo>
                <a:lnTo>
                  <a:pt x="1362" y="2241"/>
                </a:lnTo>
                <a:lnTo>
                  <a:pt x="1452" y="2229"/>
                </a:lnTo>
                <a:lnTo>
                  <a:pt x="1544" y="2221"/>
                </a:lnTo>
                <a:lnTo>
                  <a:pt x="1544" y="1839"/>
                </a:lnTo>
                <a:lnTo>
                  <a:pt x="1024" y="1839"/>
                </a:lnTo>
                <a:close/>
                <a:moveTo>
                  <a:pt x="308" y="1839"/>
                </a:moveTo>
                <a:lnTo>
                  <a:pt x="323" y="1925"/>
                </a:lnTo>
                <a:lnTo>
                  <a:pt x="341" y="2009"/>
                </a:lnTo>
                <a:lnTo>
                  <a:pt x="366" y="2092"/>
                </a:lnTo>
                <a:lnTo>
                  <a:pt x="395" y="2172"/>
                </a:lnTo>
                <a:lnTo>
                  <a:pt x="431" y="2251"/>
                </a:lnTo>
                <a:lnTo>
                  <a:pt x="471" y="2327"/>
                </a:lnTo>
                <a:lnTo>
                  <a:pt x="518" y="2401"/>
                </a:lnTo>
                <a:lnTo>
                  <a:pt x="568" y="2473"/>
                </a:lnTo>
                <a:lnTo>
                  <a:pt x="623" y="2542"/>
                </a:lnTo>
                <a:lnTo>
                  <a:pt x="686" y="2498"/>
                </a:lnTo>
                <a:lnTo>
                  <a:pt x="750" y="2457"/>
                </a:lnTo>
                <a:lnTo>
                  <a:pt x="817" y="2419"/>
                </a:lnTo>
                <a:lnTo>
                  <a:pt x="790" y="2308"/>
                </a:lnTo>
                <a:lnTo>
                  <a:pt x="767" y="2196"/>
                </a:lnTo>
                <a:lnTo>
                  <a:pt x="749" y="2080"/>
                </a:lnTo>
                <a:lnTo>
                  <a:pt x="735" y="1961"/>
                </a:lnTo>
                <a:lnTo>
                  <a:pt x="726" y="1839"/>
                </a:lnTo>
                <a:lnTo>
                  <a:pt x="308" y="1839"/>
                </a:lnTo>
                <a:close/>
                <a:moveTo>
                  <a:pt x="2286" y="1050"/>
                </a:moveTo>
                <a:lnTo>
                  <a:pt x="2202" y="1075"/>
                </a:lnTo>
                <a:lnTo>
                  <a:pt x="2115" y="1095"/>
                </a:lnTo>
                <a:lnTo>
                  <a:pt x="2026" y="1111"/>
                </a:lnTo>
                <a:lnTo>
                  <a:pt x="1936" y="1124"/>
                </a:lnTo>
                <a:lnTo>
                  <a:pt x="1843" y="1133"/>
                </a:lnTo>
                <a:lnTo>
                  <a:pt x="1843" y="1515"/>
                </a:lnTo>
                <a:lnTo>
                  <a:pt x="2363" y="1515"/>
                </a:lnTo>
                <a:lnTo>
                  <a:pt x="2354" y="1418"/>
                </a:lnTo>
                <a:lnTo>
                  <a:pt x="2343" y="1323"/>
                </a:lnTo>
                <a:lnTo>
                  <a:pt x="2328" y="1230"/>
                </a:lnTo>
                <a:lnTo>
                  <a:pt x="2309" y="1140"/>
                </a:lnTo>
                <a:lnTo>
                  <a:pt x="2286" y="1050"/>
                </a:lnTo>
                <a:close/>
                <a:moveTo>
                  <a:pt x="1099" y="1050"/>
                </a:moveTo>
                <a:lnTo>
                  <a:pt x="1077" y="1140"/>
                </a:lnTo>
                <a:lnTo>
                  <a:pt x="1059" y="1230"/>
                </a:lnTo>
                <a:lnTo>
                  <a:pt x="1044" y="1323"/>
                </a:lnTo>
                <a:lnTo>
                  <a:pt x="1032" y="1418"/>
                </a:lnTo>
                <a:lnTo>
                  <a:pt x="1024" y="1515"/>
                </a:lnTo>
                <a:lnTo>
                  <a:pt x="1544" y="1515"/>
                </a:lnTo>
                <a:lnTo>
                  <a:pt x="1544" y="1133"/>
                </a:lnTo>
                <a:lnTo>
                  <a:pt x="1452" y="1124"/>
                </a:lnTo>
                <a:lnTo>
                  <a:pt x="1362" y="1111"/>
                </a:lnTo>
                <a:lnTo>
                  <a:pt x="1272" y="1095"/>
                </a:lnTo>
                <a:lnTo>
                  <a:pt x="1185" y="1075"/>
                </a:lnTo>
                <a:lnTo>
                  <a:pt x="1099" y="1050"/>
                </a:lnTo>
                <a:close/>
                <a:moveTo>
                  <a:pt x="623" y="813"/>
                </a:moveTo>
                <a:lnTo>
                  <a:pt x="568" y="881"/>
                </a:lnTo>
                <a:lnTo>
                  <a:pt x="518" y="952"/>
                </a:lnTo>
                <a:lnTo>
                  <a:pt x="471" y="1026"/>
                </a:lnTo>
                <a:lnTo>
                  <a:pt x="431" y="1103"/>
                </a:lnTo>
                <a:lnTo>
                  <a:pt x="396" y="1181"/>
                </a:lnTo>
                <a:lnTo>
                  <a:pt x="366" y="1262"/>
                </a:lnTo>
                <a:lnTo>
                  <a:pt x="341" y="1345"/>
                </a:lnTo>
                <a:lnTo>
                  <a:pt x="323" y="1429"/>
                </a:lnTo>
                <a:lnTo>
                  <a:pt x="309" y="1515"/>
                </a:lnTo>
                <a:lnTo>
                  <a:pt x="726" y="1515"/>
                </a:lnTo>
                <a:lnTo>
                  <a:pt x="735" y="1393"/>
                </a:lnTo>
                <a:lnTo>
                  <a:pt x="748" y="1274"/>
                </a:lnTo>
                <a:lnTo>
                  <a:pt x="767" y="1157"/>
                </a:lnTo>
                <a:lnTo>
                  <a:pt x="790" y="1045"/>
                </a:lnTo>
                <a:lnTo>
                  <a:pt x="817" y="935"/>
                </a:lnTo>
                <a:lnTo>
                  <a:pt x="750" y="897"/>
                </a:lnTo>
                <a:lnTo>
                  <a:pt x="685" y="856"/>
                </a:lnTo>
                <a:lnTo>
                  <a:pt x="623" y="813"/>
                </a:lnTo>
                <a:close/>
                <a:moveTo>
                  <a:pt x="2763" y="811"/>
                </a:moveTo>
                <a:lnTo>
                  <a:pt x="2700" y="855"/>
                </a:lnTo>
                <a:lnTo>
                  <a:pt x="2636" y="897"/>
                </a:lnTo>
                <a:lnTo>
                  <a:pt x="2568" y="935"/>
                </a:lnTo>
                <a:lnTo>
                  <a:pt x="2597" y="1045"/>
                </a:lnTo>
                <a:lnTo>
                  <a:pt x="2620" y="1157"/>
                </a:lnTo>
                <a:lnTo>
                  <a:pt x="2638" y="1274"/>
                </a:lnTo>
                <a:lnTo>
                  <a:pt x="2652" y="1393"/>
                </a:lnTo>
                <a:lnTo>
                  <a:pt x="2660" y="1515"/>
                </a:lnTo>
                <a:lnTo>
                  <a:pt x="3078" y="1515"/>
                </a:lnTo>
                <a:lnTo>
                  <a:pt x="3064" y="1429"/>
                </a:lnTo>
                <a:lnTo>
                  <a:pt x="3045" y="1345"/>
                </a:lnTo>
                <a:lnTo>
                  <a:pt x="3021" y="1262"/>
                </a:lnTo>
                <a:lnTo>
                  <a:pt x="2991" y="1181"/>
                </a:lnTo>
                <a:lnTo>
                  <a:pt x="2956" y="1103"/>
                </a:lnTo>
                <a:lnTo>
                  <a:pt x="2915" y="1025"/>
                </a:lnTo>
                <a:lnTo>
                  <a:pt x="2869" y="951"/>
                </a:lnTo>
                <a:lnTo>
                  <a:pt x="2818" y="880"/>
                </a:lnTo>
                <a:lnTo>
                  <a:pt x="2763" y="811"/>
                </a:lnTo>
                <a:close/>
                <a:moveTo>
                  <a:pt x="2399" y="512"/>
                </a:moveTo>
                <a:lnTo>
                  <a:pt x="2429" y="568"/>
                </a:lnTo>
                <a:lnTo>
                  <a:pt x="2458" y="628"/>
                </a:lnTo>
                <a:lnTo>
                  <a:pt x="2522" y="590"/>
                </a:lnTo>
                <a:lnTo>
                  <a:pt x="2461" y="549"/>
                </a:lnTo>
                <a:lnTo>
                  <a:pt x="2399" y="512"/>
                </a:lnTo>
                <a:close/>
                <a:moveTo>
                  <a:pt x="988" y="512"/>
                </a:moveTo>
                <a:lnTo>
                  <a:pt x="925" y="549"/>
                </a:lnTo>
                <a:lnTo>
                  <a:pt x="866" y="590"/>
                </a:lnTo>
                <a:lnTo>
                  <a:pt x="897" y="609"/>
                </a:lnTo>
                <a:lnTo>
                  <a:pt x="930" y="627"/>
                </a:lnTo>
                <a:lnTo>
                  <a:pt x="958" y="568"/>
                </a:lnTo>
                <a:lnTo>
                  <a:pt x="988" y="512"/>
                </a:lnTo>
                <a:close/>
                <a:moveTo>
                  <a:pt x="1843" y="363"/>
                </a:moveTo>
                <a:lnTo>
                  <a:pt x="1843" y="808"/>
                </a:lnTo>
                <a:lnTo>
                  <a:pt x="1928" y="798"/>
                </a:lnTo>
                <a:lnTo>
                  <a:pt x="2012" y="785"/>
                </a:lnTo>
                <a:lnTo>
                  <a:pt x="2094" y="768"/>
                </a:lnTo>
                <a:lnTo>
                  <a:pt x="2175" y="746"/>
                </a:lnTo>
                <a:lnTo>
                  <a:pt x="2138" y="677"/>
                </a:lnTo>
                <a:lnTo>
                  <a:pt x="2101" y="614"/>
                </a:lnTo>
                <a:lnTo>
                  <a:pt x="2061" y="556"/>
                </a:lnTo>
                <a:lnTo>
                  <a:pt x="2020" y="505"/>
                </a:lnTo>
                <a:lnTo>
                  <a:pt x="1977" y="460"/>
                </a:lnTo>
                <a:lnTo>
                  <a:pt x="1933" y="421"/>
                </a:lnTo>
                <a:lnTo>
                  <a:pt x="1888" y="388"/>
                </a:lnTo>
                <a:lnTo>
                  <a:pt x="1843" y="363"/>
                </a:lnTo>
                <a:close/>
                <a:moveTo>
                  <a:pt x="1544" y="362"/>
                </a:moveTo>
                <a:lnTo>
                  <a:pt x="1498" y="388"/>
                </a:lnTo>
                <a:lnTo>
                  <a:pt x="1453" y="421"/>
                </a:lnTo>
                <a:lnTo>
                  <a:pt x="1409" y="460"/>
                </a:lnTo>
                <a:lnTo>
                  <a:pt x="1366" y="505"/>
                </a:lnTo>
                <a:lnTo>
                  <a:pt x="1325" y="556"/>
                </a:lnTo>
                <a:lnTo>
                  <a:pt x="1286" y="614"/>
                </a:lnTo>
                <a:lnTo>
                  <a:pt x="1248" y="677"/>
                </a:lnTo>
                <a:lnTo>
                  <a:pt x="1213" y="746"/>
                </a:lnTo>
                <a:lnTo>
                  <a:pt x="1292" y="768"/>
                </a:lnTo>
                <a:lnTo>
                  <a:pt x="1375" y="785"/>
                </a:lnTo>
                <a:lnTo>
                  <a:pt x="1459" y="798"/>
                </a:lnTo>
                <a:lnTo>
                  <a:pt x="1544" y="808"/>
                </a:lnTo>
                <a:lnTo>
                  <a:pt x="1544" y="362"/>
                </a:lnTo>
                <a:close/>
                <a:moveTo>
                  <a:pt x="1693" y="0"/>
                </a:moveTo>
                <a:lnTo>
                  <a:pt x="1693" y="0"/>
                </a:lnTo>
                <a:lnTo>
                  <a:pt x="1800" y="4"/>
                </a:lnTo>
                <a:lnTo>
                  <a:pt x="1906" y="13"/>
                </a:lnTo>
                <a:lnTo>
                  <a:pt x="2009" y="30"/>
                </a:lnTo>
                <a:lnTo>
                  <a:pt x="2110" y="52"/>
                </a:lnTo>
                <a:lnTo>
                  <a:pt x="2209" y="80"/>
                </a:lnTo>
                <a:lnTo>
                  <a:pt x="2305" y="114"/>
                </a:lnTo>
                <a:lnTo>
                  <a:pt x="2398" y="153"/>
                </a:lnTo>
                <a:lnTo>
                  <a:pt x="2489" y="198"/>
                </a:lnTo>
                <a:lnTo>
                  <a:pt x="2577" y="247"/>
                </a:lnTo>
                <a:lnTo>
                  <a:pt x="2660" y="301"/>
                </a:lnTo>
                <a:lnTo>
                  <a:pt x="2741" y="360"/>
                </a:lnTo>
                <a:lnTo>
                  <a:pt x="2818" y="424"/>
                </a:lnTo>
                <a:lnTo>
                  <a:pt x="2891" y="492"/>
                </a:lnTo>
                <a:lnTo>
                  <a:pt x="2959" y="564"/>
                </a:lnTo>
                <a:lnTo>
                  <a:pt x="3023" y="640"/>
                </a:lnTo>
                <a:lnTo>
                  <a:pt x="3083" y="720"/>
                </a:lnTo>
                <a:lnTo>
                  <a:pt x="3137" y="803"/>
                </a:lnTo>
                <a:lnTo>
                  <a:pt x="3188" y="889"/>
                </a:lnTo>
                <a:lnTo>
                  <a:pt x="3233" y="979"/>
                </a:lnTo>
                <a:lnTo>
                  <a:pt x="3273" y="1071"/>
                </a:lnTo>
                <a:lnTo>
                  <a:pt x="3307" y="1167"/>
                </a:lnTo>
                <a:lnTo>
                  <a:pt x="3335" y="1264"/>
                </a:lnTo>
                <a:lnTo>
                  <a:pt x="3358" y="1364"/>
                </a:lnTo>
                <a:lnTo>
                  <a:pt x="3373" y="1467"/>
                </a:lnTo>
                <a:lnTo>
                  <a:pt x="3383" y="1570"/>
                </a:lnTo>
                <a:lnTo>
                  <a:pt x="3386" y="1677"/>
                </a:lnTo>
                <a:lnTo>
                  <a:pt x="3383" y="1783"/>
                </a:lnTo>
                <a:lnTo>
                  <a:pt x="3373" y="1887"/>
                </a:lnTo>
                <a:lnTo>
                  <a:pt x="3358" y="1989"/>
                </a:lnTo>
                <a:lnTo>
                  <a:pt x="3335" y="2089"/>
                </a:lnTo>
                <a:lnTo>
                  <a:pt x="3307" y="2186"/>
                </a:lnTo>
                <a:lnTo>
                  <a:pt x="3273" y="2282"/>
                </a:lnTo>
                <a:lnTo>
                  <a:pt x="3233" y="2374"/>
                </a:lnTo>
                <a:lnTo>
                  <a:pt x="3188" y="2464"/>
                </a:lnTo>
                <a:lnTo>
                  <a:pt x="3137" y="2551"/>
                </a:lnTo>
                <a:lnTo>
                  <a:pt x="3083" y="2633"/>
                </a:lnTo>
                <a:lnTo>
                  <a:pt x="3023" y="2713"/>
                </a:lnTo>
                <a:lnTo>
                  <a:pt x="2959" y="2789"/>
                </a:lnTo>
                <a:lnTo>
                  <a:pt x="2891" y="2861"/>
                </a:lnTo>
                <a:lnTo>
                  <a:pt x="2818" y="2929"/>
                </a:lnTo>
                <a:lnTo>
                  <a:pt x="2741" y="2993"/>
                </a:lnTo>
                <a:lnTo>
                  <a:pt x="2660" y="3052"/>
                </a:lnTo>
                <a:lnTo>
                  <a:pt x="2577" y="3107"/>
                </a:lnTo>
                <a:lnTo>
                  <a:pt x="2489" y="3156"/>
                </a:lnTo>
                <a:lnTo>
                  <a:pt x="2398" y="3200"/>
                </a:lnTo>
                <a:lnTo>
                  <a:pt x="2305" y="3240"/>
                </a:lnTo>
                <a:lnTo>
                  <a:pt x="2209" y="3273"/>
                </a:lnTo>
                <a:lnTo>
                  <a:pt x="2110" y="3302"/>
                </a:lnTo>
                <a:lnTo>
                  <a:pt x="2009" y="3324"/>
                </a:lnTo>
                <a:lnTo>
                  <a:pt x="1906" y="3340"/>
                </a:lnTo>
                <a:lnTo>
                  <a:pt x="1800" y="3350"/>
                </a:lnTo>
                <a:lnTo>
                  <a:pt x="1693" y="3353"/>
                </a:lnTo>
                <a:lnTo>
                  <a:pt x="1586" y="3350"/>
                </a:lnTo>
                <a:lnTo>
                  <a:pt x="1482" y="3340"/>
                </a:lnTo>
                <a:lnTo>
                  <a:pt x="1378" y="3324"/>
                </a:lnTo>
                <a:lnTo>
                  <a:pt x="1277" y="3302"/>
                </a:lnTo>
                <a:lnTo>
                  <a:pt x="1179" y="3273"/>
                </a:lnTo>
                <a:lnTo>
                  <a:pt x="1082" y="3240"/>
                </a:lnTo>
                <a:lnTo>
                  <a:pt x="988" y="3200"/>
                </a:lnTo>
                <a:lnTo>
                  <a:pt x="898" y="3156"/>
                </a:lnTo>
                <a:lnTo>
                  <a:pt x="811" y="3107"/>
                </a:lnTo>
                <a:lnTo>
                  <a:pt x="727" y="3052"/>
                </a:lnTo>
                <a:lnTo>
                  <a:pt x="647" y="2993"/>
                </a:lnTo>
                <a:lnTo>
                  <a:pt x="569" y="2929"/>
                </a:lnTo>
                <a:lnTo>
                  <a:pt x="497" y="2861"/>
                </a:lnTo>
                <a:lnTo>
                  <a:pt x="427" y="2789"/>
                </a:lnTo>
                <a:lnTo>
                  <a:pt x="363" y="2713"/>
                </a:lnTo>
                <a:lnTo>
                  <a:pt x="304" y="2633"/>
                </a:lnTo>
                <a:lnTo>
                  <a:pt x="249" y="2551"/>
                </a:lnTo>
                <a:lnTo>
                  <a:pt x="198" y="2464"/>
                </a:lnTo>
                <a:lnTo>
                  <a:pt x="154" y="2374"/>
                </a:lnTo>
                <a:lnTo>
                  <a:pt x="114" y="2282"/>
                </a:lnTo>
                <a:lnTo>
                  <a:pt x="80" y="2186"/>
                </a:lnTo>
                <a:lnTo>
                  <a:pt x="52" y="2089"/>
                </a:lnTo>
                <a:lnTo>
                  <a:pt x="30" y="1989"/>
                </a:lnTo>
                <a:lnTo>
                  <a:pt x="13" y="1887"/>
                </a:lnTo>
                <a:lnTo>
                  <a:pt x="3" y="1783"/>
                </a:lnTo>
                <a:lnTo>
                  <a:pt x="0" y="1677"/>
                </a:lnTo>
                <a:lnTo>
                  <a:pt x="3" y="1570"/>
                </a:lnTo>
                <a:lnTo>
                  <a:pt x="13" y="1467"/>
                </a:lnTo>
                <a:lnTo>
                  <a:pt x="30" y="1364"/>
                </a:lnTo>
                <a:lnTo>
                  <a:pt x="52" y="1264"/>
                </a:lnTo>
                <a:lnTo>
                  <a:pt x="80" y="1167"/>
                </a:lnTo>
                <a:lnTo>
                  <a:pt x="114" y="1071"/>
                </a:lnTo>
                <a:lnTo>
                  <a:pt x="154" y="979"/>
                </a:lnTo>
                <a:lnTo>
                  <a:pt x="198" y="889"/>
                </a:lnTo>
                <a:lnTo>
                  <a:pt x="249" y="803"/>
                </a:lnTo>
                <a:lnTo>
                  <a:pt x="304" y="720"/>
                </a:lnTo>
                <a:lnTo>
                  <a:pt x="363" y="640"/>
                </a:lnTo>
                <a:lnTo>
                  <a:pt x="427" y="564"/>
                </a:lnTo>
                <a:lnTo>
                  <a:pt x="497" y="492"/>
                </a:lnTo>
                <a:lnTo>
                  <a:pt x="569" y="424"/>
                </a:lnTo>
                <a:lnTo>
                  <a:pt x="647" y="360"/>
                </a:lnTo>
                <a:lnTo>
                  <a:pt x="727" y="301"/>
                </a:lnTo>
                <a:lnTo>
                  <a:pt x="811" y="247"/>
                </a:lnTo>
                <a:lnTo>
                  <a:pt x="898" y="198"/>
                </a:lnTo>
                <a:lnTo>
                  <a:pt x="988" y="153"/>
                </a:lnTo>
                <a:lnTo>
                  <a:pt x="1082" y="114"/>
                </a:lnTo>
                <a:lnTo>
                  <a:pt x="1179" y="80"/>
                </a:lnTo>
                <a:lnTo>
                  <a:pt x="1277" y="52"/>
                </a:lnTo>
                <a:lnTo>
                  <a:pt x="1378" y="30"/>
                </a:lnTo>
                <a:lnTo>
                  <a:pt x="1482" y="13"/>
                </a:lnTo>
                <a:lnTo>
                  <a:pt x="1586" y="4"/>
                </a:lnTo>
                <a:lnTo>
                  <a:pt x="169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262631-D259-4FEB-B6A0-1FD22FD44B84}"/>
              </a:ext>
            </a:extLst>
          </p:cNvPr>
          <p:cNvSpPr/>
          <p:nvPr/>
        </p:nvSpPr>
        <p:spPr>
          <a:xfrm>
            <a:off x="3283951" y="2649404"/>
            <a:ext cx="949614" cy="949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>
                  <a:lumMod val="50000"/>
                </a:schemeClr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grpSp>
        <p:nvGrpSpPr>
          <p:cNvPr id="24" name="Group 84">
            <a:extLst>
              <a:ext uri="{FF2B5EF4-FFF2-40B4-BE49-F238E27FC236}">
                <a16:creationId xmlns:a16="http://schemas.microsoft.com/office/drawing/2014/main" id="{D36D236B-5928-4245-AD6C-72C5E08A3A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03888" y="2889092"/>
            <a:ext cx="422275" cy="423863"/>
            <a:chOff x="3036" y="1821"/>
            <a:chExt cx="266" cy="267"/>
          </a:xfrm>
          <a:noFill/>
        </p:grpSpPr>
        <p:sp>
          <p:nvSpPr>
            <p:cNvPr id="25" name="Freeform 86">
              <a:extLst>
                <a:ext uri="{FF2B5EF4-FFF2-40B4-BE49-F238E27FC236}">
                  <a16:creationId xmlns:a16="http://schemas.microsoft.com/office/drawing/2014/main" id="{54659B9C-3535-48F7-AECE-2F07A38CB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6" y="1821"/>
              <a:ext cx="197" cy="198"/>
            </a:xfrm>
            <a:custGeom>
              <a:avLst/>
              <a:gdLst>
                <a:gd name="T0" fmla="*/ 1020 w 2557"/>
                <a:gd name="T1" fmla="*/ 195 h 2566"/>
                <a:gd name="T2" fmla="*/ 739 w 2557"/>
                <a:gd name="T3" fmla="*/ 303 h 2566"/>
                <a:gd name="T4" fmla="*/ 490 w 2557"/>
                <a:gd name="T5" fmla="*/ 491 h 2566"/>
                <a:gd name="T6" fmla="*/ 303 w 2557"/>
                <a:gd name="T7" fmla="*/ 741 h 2566"/>
                <a:gd name="T8" fmla="*/ 195 w 2557"/>
                <a:gd name="T9" fmla="*/ 1023 h 2566"/>
                <a:gd name="T10" fmla="*/ 164 w 2557"/>
                <a:gd name="T11" fmla="*/ 1320 h 2566"/>
                <a:gd name="T12" fmla="*/ 214 w 2557"/>
                <a:gd name="T13" fmla="*/ 1615 h 2566"/>
                <a:gd name="T14" fmla="*/ 342 w 2557"/>
                <a:gd name="T15" fmla="*/ 1890 h 2566"/>
                <a:gd name="T16" fmla="*/ 546 w 2557"/>
                <a:gd name="T17" fmla="*/ 2127 h 2566"/>
                <a:gd name="T18" fmla="*/ 792 w 2557"/>
                <a:gd name="T19" fmla="*/ 2290 h 2566"/>
                <a:gd name="T20" fmla="*/ 1066 w 2557"/>
                <a:gd name="T21" fmla="*/ 2381 h 2566"/>
                <a:gd name="T22" fmla="*/ 1350 w 2557"/>
                <a:gd name="T23" fmla="*/ 2399 h 2566"/>
                <a:gd name="T24" fmla="*/ 1631 w 2557"/>
                <a:gd name="T25" fmla="*/ 2344 h 2566"/>
                <a:gd name="T26" fmla="*/ 1892 w 2557"/>
                <a:gd name="T27" fmla="*/ 2217 h 2566"/>
                <a:gd name="T28" fmla="*/ 2122 w 2557"/>
                <a:gd name="T29" fmla="*/ 2016 h 2566"/>
                <a:gd name="T30" fmla="*/ 2289 w 2557"/>
                <a:gd name="T31" fmla="*/ 1756 h 2566"/>
                <a:gd name="T32" fmla="*/ 2378 w 2557"/>
                <a:gd name="T33" fmla="*/ 1469 h 2566"/>
                <a:gd name="T34" fmla="*/ 2388 w 2557"/>
                <a:gd name="T35" fmla="*/ 1171 h 2566"/>
                <a:gd name="T36" fmla="*/ 2319 w 2557"/>
                <a:gd name="T37" fmla="*/ 879 h 2566"/>
                <a:gd name="T38" fmla="*/ 2171 w 2557"/>
                <a:gd name="T39" fmla="*/ 612 h 2566"/>
                <a:gd name="T40" fmla="*/ 1948 w 2557"/>
                <a:gd name="T41" fmla="*/ 388 h 2566"/>
                <a:gd name="T42" fmla="*/ 1681 w 2557"/>
                <a:gd name="T43" fmla="*/ 239 h 2566"/>
                <a:gd name="T44" fmla="*/ 1390 w 2557"/>
                <a:gd name="T45" fmla="*/ 170 h 2566"/>
                <a:gd name="T46" fmla="*/ 1319 w 2557"/>
                <a:gd name="T47" fmla="*/ 0 h 2566"/>
                <a:gd name="T48" fmla="*/ 1629 w 2557"/>
                <a:gd name="T49" fmla="*/ 49 h 2566"/>
                <a:gd name="T50" fmla="*/ 1923 w 2557"/>
                <a:gd name="T51" fmla="*/ 173 h 2566"/>
                <a:gd name="T52" fmla="*/ 2184 w 2557"/>
                <a:gd name="T53" fmla="*/ 375 h 2566"/>
                <a:gd name="T54" fmla="*/ 2385 w 2557"/>
                <a:gd name="T55" fmla="*/ 637 h 2566"/>
                <a:gd name="T56" fmla="*/ 2509 w 2557"/>
                <a:gd name="T57" fmla="*/ 931 h 2566"/>
                <a:gd name="T58" fmla="*/ 2557 w 2557"/>
                <a:gd name="T59" fmla="*/ 1243 h 2566"/>
                <a:gd name="T60" fmla="*/ 2529 w 2557"/>
                <a:gd name="T61" fmla="*/ 1558 h 2566"/>
                <a:gd name="T62" fmla="*/ 2422 w 2557"/>
                <a:gd name="T63" fmla="*/ 1857 h 2566"/>
                <a:gd name="T64" fmla="*/ 2241 w 2557"/>
                <a:gd name="T65" fmla="*/ 2129 h 2566"/>
                <a:gd name="T66" fmla="*/ 1991 w 2557"/>
                <a:gd name="T67" fmla="*/ 2349 h 2566"/>
                <a:gd name="T68" fmla="*/ 1705 w 2557"/>
                <a:gd name="T69" fmla="*/ 2493 h 2566"/>
                <a:gd name="T70" fmla="*/ 1396 w 2557"/>
                <a:gd name="T71" fmla="*/ 2560 h 2566"/>
                <a:gd name="T72" fmla="*/ 1083 w 2557"/>
                <a:gd name="T73" fmla="*/ 2551 h 2566"/>
                <a:gd name="T74" fmla="*/ 779 w 2557"/>
                <a:gd name="T75" fmla="*/ 2464 h 2566"/>
                <a:gd name="T76" fmla="*/ 500 w 2557"/>
                <a:gd name="T77" fmla="*/ 2301 h 2566"/>
                <a:gd name="T78" fmla="*/ 264 w 2557"/>
                <a:gd name="T79" fmla="*/ 2064 h 2566"/>
                <a:gd name="T80" fmla="*/ 101 w 2557"/>
                <a:gd name="T81" fmla="*/ 1785 h 2566"/>
                <a:gd name="T82" fmla="*/ 15 w 2557"/>
                <a:gd name="T83" fmla="*/ 1479 h 2566"/>
                <a:gd name="T84" fmla="*/ 5 w 2557"/>
                <a:gd name="T85" fmla="*/ 1165 h 2566"/>
                <a:gd name="T86" fmla="*/ 73 w 2557"/>
                <a:gd name="T87" fmla="*/ 855 h 2566"/>
                <a:gd name="T88" fmla="*/ 216 w 2557"/>
                <a:gd name="T89" fmla="*/ 568 h 2566"/>
                <a:gd name="T90" fmla="*/ 436 w 2557"/>
                <a:gd name="T91" fmla="*/ 317 h 2566"/>
                <a:gd name="T92" fmla="*/ 706 w 2557"/>
                <a:gd name="T93" fmla="*/ 135 h 2566"/>
                <a:gd name="T94" fmla="*/ 1005 w 2557"/>
                <a:gd name="T95" fmla="*/ 29 h 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57" h="2566">
                  <a:moveTo>
                    <a:pt x="1242" y="165"/>
                  </a:moveTo>
                  <a:lnTo>
                    <a:pt x="1167" y="170"/>
                  </a:lnTo>
                  <a:lnTo>
                    <a:pt x="1093" y="180"/>
                  </a:lnTo>
                  <a:lnTo>
                    <a:pt x="1020" y="195"/>
                  </a:lnTo>
                  <a:lnTo>
                    <a:pt x="947" y="215"/>
                  </a:lnTo>
                  <a:lnTo>
                    <a:pt x="877" y="239"/>
                  </a:lnTo>
                  <a:lnTo>
                    <a:pt x="807" y="268"/>
                  </a:lnTo>
                  <a:lnTo>
                    <a:pt x="739" y="303"/>
                  </a:lnTo>
                  <a:lnTo>
                    <a:pt x="673" y="343"/>
                  </a:lnTo>
                  <a:lnTo>
                    <a:pt x="609" y="388"/>
                  </a:lnTo>
                  <a:lnTo>
                    <a:pt x="548" y="437"/>
                  </a:lnTo>
                  <a:lnTo>
                    <a:pt x="490" y="491"/>
                  </a:lnTo>
                  <a:lnTo>
                    <a:pt x="436" y="550"/>
                  </a:lnTo>
                  <a:lnTo>
                    <a:pt x="386" y="612"/>
                  </a:lnTo>
                  <a:lnTo>
                    <a:pt x="342" y="675"/>
                  </a:lnTo>
                  <a:lnTo>
                    <a:pt x="303" y="741"/>
                  </a:lnTo>
                  <a:lnTo>
                    <a:pt x="268" y="809"/>
                  </a:lnTo>
                  <a:lnTo>
                    <a:pt x="239" y="879"/>
                  </a:lnTo>
                  <a:lnTo>
                    <a:pt x="214" y="950"/>
                  </a:lnTo>
                  <a:lnTo>
                    <a:pt x="195" y="1023"/>
                  </a:lnTo>
                  <a:lnTo>
                    <a:pt x="180" y="1096"/>
                  </a:lnTo>
                  <a:lnTo>
                    <a:pt x="169" y="1171"/>
                  </a:lnTo>
                  <a:lnTo>
                    <a:pt x="164" y="1245"/>
                  </a:lnTo>
                  <a:lnTo>
                    <a:pt x="164" y="1320"/>
                  </a:lnTo>
                  <a:lnTo>
                    <a:pt x="169" y="1395"/>
                  </a:lnTo>
                  <a:lnTo>
                    <a:pt x="180" y="1469"/>
                  </a:lnTo>
                  <a:lnTo>
                    <a:pt x="195" y="1543"/>
                  </a:lnTo>
                  <a:lnTo>
                    <a:pt x="214" y="1615"/>
                  </a:lnTo>
                  <a:lnTo>
                    <a:pt x="239" y="1686"/>
                  </a:lnTo>
                  <a:lnTo>
                    <a:pt x="268" y="1756"/>
                  </a:lnTo>
                  <a:lnTo>
                    <a:pt x="303" y="1825"/>
                  </a:lnTo>
                  <a:lnTo>
                    <a:pt x="342" y="1890"/>
                  </a:lnTo>
                  <a:lnTo>
                    <a:pt x="386" y="1954"/>
                  </a:lnTo>
                  <a:lnTo>
                    <a:pt x="436" y="2016"/>
                  </a:lnTo>
                  <a:lnTo>
                    <a:pt x="490" y="2074"/>
                  </a:lnTo>
                  <a:lnTo>
                    <a:pt x="546" y="2127"/>
                  </a:lnTo>
                  <a:lnTo>
                    <a:pt x="604" y="2174"/>
                  </a:lnTo>
                  <a:lnTo>
                    <a:pt x="665" y="2217"/>
                  </a:lnTo>
                  <a:lnTo>
                    <a:pt x="728" y="2255"/>
                  </a:lnTo>
                  <a:lnTo>
                    <a:pt x="792" y="2290"/>
                  </a:lnTo>
                  <a:lnTo>
                    <a:pt x="859" y="2320"/>
                  </a:lnTo>
                  <a:lnTo>
                    <a:pt x="927" y="2344"/>
                  </a:lnTo>
                  <a:lnTo>
                    <a:pt x="996" y="2365"/>
                  </a:lnTo>
                  <a:lnTo>
                    <a:pt x="1066" y="2381"/>
                  </a:lnTo>
                  <a:lnTo>
                    <a:pt x="1137" y="2392"/>
                  </a:lnTo>
                  <a:lnTo>
                    <a:pt x="1207" y="2399"/>
                  </a:lnTo>
                  <a:lnTo>
                    <a:pt x="1279" y="2401"/>
                  </a:lnTo>
                  <a:lnTo>
                    <a:pt x="1350" y="2399"/>
                  </a:lnTo>
                  <a:lnTo>
                    <a:pt x="1422" y="2392"/>
                  </a:lnTo>
                  <a:lnTo>
                    <a:pt x="1492" y="2381"/>
                  </a:lnTo>
                  <a:lnTo>
                    <a:pt x="1562" y="2365"/>
                  </a:lnTo>
                  <a:lnTo>
                    <a:pt x="1631" y="2344"/>
                  </a:lnTo>
                  <a:lnTo>
                    <a:pt x="1698" y="2320"/>
                  </a:lnTo>
                  <a:lnTo>
                    <a:pt x="1765" y="2290"/>
                  </a:lnTo>
                  <a:lnTo>
                    <a:pt x="1830" y="2255"/>
                  </a:lnTo>
                  <a:lnTo>
                    <a:pt x="1892" y="2217"/>
                  </a:lnTo>
                  <a:lnTo>
                    <a:pt x="1953" y="2174"/>
                  </a:lnTo>
                  <a:lnTo>
                    <a:pt x="2012" y="2127"/>
                  </a:lnTo>
                  <a:lnTo>
                    <a:pt x="2068" y="2074"/>
                  </a:lnTo>
                  <a:lnTo>
                    <a:pt x="2122" y="2016"/>
                  </a:lnTo>
                  <a:lnTo>
                    <a:pt x="2171" y="1954"/>
                  </a:lnTo>
                  <a:lnTo>
                    <a:pt x="2215" y="1890"/>
                  </a:lnTo>
                  <a:lnTo>
                    <a:pt x="2255" y="1825"/>
                  </a:lnTo>
                  <a:lnTo>
                    <a:pt x="2289" y="1756"/>
                  </a:lnTo>
                  <a:lnTo>
                    <a:pt x="2319" y="1686"/>
                  </a:lnTo>
                  <a:lnTo>
                    <a:pt x="2344" y="1615"/>
                  </a:lnTo>
                  <a:lnTo>
                    <a:pt x="2364" y="1543"/>
                  </a:lnTo>
                  <a:lnTo>
                    <a:pt x="2378" y="1469"/>
                  </a:lnTo>
                  <a:lnTo>
                    <a:pt x="2388" y="1395"/>
                  </a:lnTo>
                  <a:lnTo>
                    <a:pt x="2393" y="1320"/>
                  </a:lnTo>
                  <a:lnTo>
                    <a:pt x="2393" y="1245"/>
                  </a:lnTo>
                  <a:lnTo>
                    <a:pt x="2388" y="1171"/>
                  </a:lnTo>
                  <a:lnTo>
                    <a:pt x="2378" y="1096"/>
                  </a:lnTo>
                  <a:lnTo>
                    <a:pt x="2364" y="1023"/>
                  </a:lnTo>
                  <a:lnTo>
                    <a:pt x="2344" y="950"/>
                  </a:lnTo>
                  <a:lnTo>
                    <a:pt x="2319" y="879"/>
                  </a:lnTo>
                  <a:lnTo>
                    <a:pt x="2289" y="809"/>
                  </a:lnTo>
                  <a:lnTo>
                    <a:pt x="2255" y="741"/>
                  </a:lnTo>
                  <a:lnTo>
                    <a:pt x="2215" y="675"/>
                  </a:lnTo>
                  <a:lnTo>
                    <a:pt x="2171" y="612"/>
                  </a:lnTo>
                  <a:lnTo>
                    <a:pt x="2122" y="550"/>
                  </a:lnTo>
                  <a:lnTo>
                    <a:pt x="2068" y="491"/>
                  </a:lnTo>
                  <a:lnTo>
                    <a:pt x="2009" y="437"/>
                  </a:lnTo>
                  <a:lnTo>
                    <a:pt x="1948" y="388"/>
                  </a:lnTo>
                  <a:lnTo>
                    <a:pt x="1885" y="343"/>
                  </a:lnTo>
                  <a:lnTo>
                    <a:pt x="1818" y="303"/>
                  </a:lnTo>
                  <a:lnTo>
                    <a:pt x="1751" y="268"/>
                  </a:lnTo>
                  <a:lnTo>
                    <a:pt x="1681" y="239"/>
                  </a:lnTo>
                  <a:lnTo>
                    <a:pt x="1610" y="215"/>
                  </a:lnTo>
                  <a:lnTo>
                    <a:pt x="1537" y="195"/>
                  </a:lnTo>
                  <a:lnTo>
                    <a:pt x="1464" y="180"/>
                  </a:lnTo>
                  <a:lnTo>
                    <a:pt x="1390" y="170"/>
                  </a:lnTo>
                  <a:lnTo>
                    <a:pt x="1316" y="165"/>
                  </a:lnTo>
                  <a:lnTo>
                    <a:pt x="1242" y="165"/>
                  </a:lnTo>
                  <a:close/>
                  <a:moveTo>
                    <a:pt x="1240" y="0"/>
                  </a:moveTo>
                  <a:lnTo>
                    <a:pt x="1319" y="0"/>
                  </a:lnTo>
                  <a:lnTo>
                    <a:pt x="1396" y="6"/>
                  </a:lnTo>
                  <a:lnTo>
                    <a:pt x="1474" y="15"/>
                  </a:lnTo>
                  <a:lnTo>
                    <a:pt x="1552" y="29"/>
                  </a:lnTo>
                  <a:lnTo>
                    <a:pt x="1629" y="49"/>
                  </a:lnTo>
                  <a:lnTo>
                    <a:pt x="1705" y="72"/>
                  </a:lnTo>
                  <a:lnTo>
                    <a:pt x="1778" y="102"/>
                  </a:lnTo>
                  <a:lnTo>
                    <a:pt x="1852" y="135"/>
                  </a:lnTo>
                  <a:lnTo>
                    <a:pt x="1923" y="173"/>
                  </a:lnTo>
                  <a:lnTo>
                    <a:pt x="1991" y="217"/>
                  </a:lnTo>
                  <a:lnTo>
                    <a:pt x="2058" y="264"/>
                  </a:lnTo>
                  <a:lnTo>
                    <a:pt x="2123" y="317"/>
                  </a:lnTo>
                  <a:lnTo>
                    <a:pt x="2184" y="375"/>
                  </a:lnTo>
                  <a:lnTo>
                    <a:pt x="2241" y="436"/>
                  </a:lnTo>
                  <a:lnTo>
                    <a:pt x="2294" y="501"/>
                  </a:lnTo>
                  <a:lnTo>
                    <a:pt x="2341" y="568"/>
                  </a:lnTo>
                  <a:lnTo>
                    <a:pt x="2385" y="637"/>
                  </a:lnTo>
                  <a:lnTo>
                    <a:pt x="2422" y="708"/>
                  </a:lnTo>
                  <a:lnTo>
                    <a:pt x="2456" y="782"/>
                  </a:lnTo>
                  <a:lnTo>
                    <a:pt x="2486" y="855"/>
                  </a:lnTo>
                  <a:lnTo>
                    <a:pt x="2509" y="931"/>
                  </a:lnTo>
                  <a:lnTo>
                    <a:pt x="2529" y="1009"/>
                  </a:lnTo>
                  <a:lnTo>
                    <a:pt x="2542" y="1087"/>
                  </a:lnTo>
                  <a:lnTo>
                    <a:pt x="2552" y="1165"/>
                  </a:lnTo>
                  <a:lnTo>
                    <a:pt x="2557" y="1243"/>
                  </a:lnTo>
                  <a:lnTo>
                    <a:pt x="2557" y="1322"/>
                  </a:lnTo>
                  <a:lnTo>
                    <a:pt x="2552" y="1401"/>
                  </a:lnTo>
                  <a:lnTo>
                    <a:pt x="2542" y="1479"/>
                  </a:lnTo>
                  <a:lnTo>
                    <a:pt x="2529" y="1558"/>
                  </a:lnTo>
                  <a:lnTo>
                    <a:pt x="2509" y="1635"/>
                  </a:lnTo>
                  <a:lnTo>
                    <a:pt x="2486" y="1710"/>
                  </a:lnTo>
                  <a:lnTo>
                    <a:pt x="2456" y="1785"/>
                  </a:lnTo>
                  <a:lnTo>
                    <a:pt x="2422" y="1857"/>
                  </a:lnTo>
                  <a:lnTo>
                    <a:pt x="2385" y="1929"/>
                  </a:lnTo>
                  <a:lnTo>
                    <a:pt x="2341" y="1998"/>
                  </a:lnTo>
                  <a:lnTo>
                    <a:pt x="2294" y="2064"/>
                  </a:lnTo>
                  <a:lnTo>
                    <a:pt x="2241" y="2129"/>
                  </a:lnTo>
                  <a:lnTo>
                    <a:pt x="2184" y="2191"/>
                  </a:lnTo>
                  <a:lnTo>
                    <a:pt x="2123" y="2248"/>
                  </a:lnTo>
                  <a:lnTo>
                    <a:pt x="2058" y="2301"/>
                  </a:lnTo>
                  <a:lnTo>
                    <a:pt x="1991" y="2349"/>
                  </a:lnTo>
                  <a:lnTo>
                    <a:pt x="1923" y="2393"/>
                  </a:lnTo>
                  <a:lnTo>
                    <a:pt x="1852" y="2431"/>
                  </a:lnTo>
                  <a:lnTo>
                    <a:pt x="1778" y="2464"/>
                  </a:lnTo>
                  <a:lnTo>
                    <a:pt x="1705" y="2493"/>
                  </a:lnTo>
                  <a:lnTo>
                    <a:pt x="1629" y="2517"/>
                  </a:lnTo>
                  <a:lnTo>
                    <a:pt x="1552" y="2536"/>
                  </a:lnTo>
                  <a:lnTo>
                    <a:pt x="1474" y="2551"/>
                  </a:lnTo>
                  <a:lnTo>
                    <a:pt x="1396" y="2560"/>
                  </a:lnTo>
                  <a:lnTo>
                    <a:pt x="1319" y="2566"/>
                  </a:lnTo>
                  <a:lnTo>
                    <a:pt x="1240" y="2566"/>
                  </a:lnTo>
                  <a:lnTo>
                    <a:pt x="1161" y="2560"/>
                  </a:lnTo>
                  <a:lnTo>
                    <a:pt x="1083" y="2551"/>
                  </a:lnTo>
                  <a:lnTo>
                    <a:pt x="1005" y="2536"/>
                  </a:lnTo>
                  <a:lnTo>
                    <a:pt x="928" y="2517"/>
                  </a:lnTo>
                  <a:lnTo>
                    <a:pt x="853" y="2493"/>
                  </a:lnTo>
                  <a:lnTo>
                    <a:pt x="779" y="2464"/>
                  </a:lnTo>
                  <a:lnTo>
                    <a:pt x="706" y="2431"/>
                  </a:lnTo>
                  <a:lnTo>
                    <a:pt x="635" y="2393"/>
                  </a:lnTo>
                  <a:lnTo>
                    <a:pt x="566" y="2349"/>
                  </a:lnTo>
                  <a:lnTo>
                    <a:pt x="500" y="2301"/>
                  </a:lnTo>
                  <a:lnTo>
                    <a:pt x="436" y="2248"/>
                  </a:lnTo>
                  <a:lnTo>
                    <a:pt x="374" y="2191"/>
                  </a:lnTo>
                  <a:lnTo>
                    <a:pt x="317" y="2129"/>
                  </a:lnTo>
                  <a:lnTo>
                    <a:pt x="264" y="2064"/>
                  </a:lnTo>
                  <a:lnTo>
                    <a:pt x="216" y="1998"/>
                  </a:lnTo>
                  <a:lnTo>
                    <a:pt x="173" y="1929"/>
                  </a:lnTo>
                  <a:lnTo>
                    <a:pt x="135" y="1857"/>
                  </a:lnTo>
                  <a:lnTo>
                    <a:pt x="101" y="1785"/>
                  </a:lnTo>
                  <a:lnTo>
                    <a:pt x="73" y="1710"/>
                  </a:lnTo>
                  <a:lnTo>
                    <a:pt x="48" y="1635"/>
                  </a:lnTo>
                  <a:lnTo>
                    <a:pt x="29" y="1558"/>
                  </a:lnTo>
                  <a:lnTo>
                    <a:pt x="15" y="1479"/>
                  </a:lnTo>
                  <a:lnTo>
                    <a:pt x="5" y="1401"/>
                  </a:lnTo>
                  <a:lnTo>
                    <a:pt x="0" y="1322"/>
                  </a:lnTo>
                  <a:lnTo>
                    <a:pt x="0" y="1243"/>
                  </a:lnTo>
                  <a:lnTo>
                    <a:pt x="5" y="1165"/>
                  </a:lnTo>
                  <a:lnTo>
                    <a:pt x="15" y="1087"/>
                  </a:lnTo>
                  <a:lnTo>
                    <a:pt x="29" y="1009"/>
                  </a:lnTo>
                  <a:lnTo>
                    <a:pt x="48" y="931"/>
                  </a:lnTo>
                  <a:lnTo>
                    <a:pt x="73" y="855"/>
                  </a:lnTo>
                  <a:lnTo>
                    <a:pt x="101" y="782"/>
                  </a:lnTo>
                  <a:lnTo>
                    <a:pt x="135" y="708"/>
                  </a:lnTo>
                  <a:lnTo>
                    <a:pt x="173" y="637"/>
                  </a:lnTo>
                  <a:lnTo>
                    <a:pt x="216" y="568"/>
                  </a:lnTo>
                  <a:lnTo>
                    <a:pt x="264" y="501"/>
                  </a:lnTo>
                  <a:lnTo>
                    <a:pt x="317" y="436"/>
                  </a:lnTo>
                  <a:lnTo>
                    <a:pt x="374" y="375"/>
                  </a:lnTo>
                  <a:lnTo>
                    <a:pt x="436" y="317"/>
                  </a:lnTo>
                  <a:lnTo>
                    <a:pt x="500" y="264"/>
                  </a:lnTo>
                  <a:lnTo>
                    <a:pt x="566" y="217"/>
                  </a:lnTo>
                  <a:lnTo>
                    <a:pt x="635" y="173"/>
                  </a:lnTo>
                  <a:lnTo>
                    <a:pt x="706" y="135"/>
                  </a:lnTo>
                  <a:lnTo>
                    <a:pt x="779" y="102"/>
                  </a:lnTo>
                  <a:lnTo>
                    <a:pt x="853" y="72"/>
                  </a:lnTo>
                  <a:lnTo>
                    <a:pt x="928" y="49"/>
                  </a:lnTo>
                  <a:lnTo>
                    <a:pt x="1005" y="29"/>
                  </a:lnTo>
                  <a:lnTo>
                    <a:pt x="1083" y="15"/>
                  </a:lnTo>
                  <a:lnTo>
                    <a:pt x="1161" y="6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6" name="Freeform 87">
              <a:extLst>
                <a:ext uri="{FF2B5EF4-FFF2-40B4-BE49-F238E27FC236}">
                  <a16:creationId xmlns:a16="http://schemas.microsoft.com/office/drawing/2014/main" id="{505333ED-A720-45C8-B5ED-DDDD5FFB5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1983"/>
              <a:ext cx="105" cy="105"/>
            </a:xfrm>
            <a:custGeom>
              <a:avLst/>
              <a:gdLst>
                <a:gd name="T0" fmla="*/ 375 w 1361"/>
                <a:gd name="T1" fmla="*/ 0 h 1365"/>
                <a:gd name="T2" fmla="*/ 376 w 1361"/>
                <a:gd name="T3" fmla="*/ 1 h 1365"/>
                <a:gd name="T4" fmla="*/ 1336 w 1361"/>
                <a:gd name="T5" fmla="*/ 965 h 1365"/>
                <a:gd name="T6" fmla="*/ 1348 w 1361"/>
                <a:gd name="T7" fmla="*/ 980 h 1365"/>
                <a:gd name="T8" fmla="*/ 1356 w 1361"/>
                <a:gd name="T9" fmla="*/ 998 h 1365"/>
                <a:gd name="T10" fmla="*/ 1361 w 1361"/>
                <a:gd name="T11" fmla="*/ 1016 h 1365"/>
                <a:gd name="T12" fmla="*/ 1361 w 1361"/>
                <a:gd name="T13" fmla="*/ 1035 h 1365"/>
                <a:gd name="T14" fmla="*/ 1356 w 1361"/>
                <a:gd name="T15" fmla="*/ 1053 h 1365"/>
                <a:gd name="T16" fmla="*/ 1348 w 1361"/>
                <a:gd name="T17" fmla="*/ 1071 h 1365"/>
                <a:gd name="T18" fmla="*/ 1336 w 1361"/>
                <a:gd name="T19" fmla="*/ 1085 h 1365"/>
                <a:gd name="T20" fmla="*/ 1083 w 1361"/>
                <a:gd name="T21" fmla="*/ 1340 h 1365"/>
                <a:gd name="T22" fmla="*/ 1069 w 1361"/>
                <a:gd name="T23" fmla="*/ 1351 h 1365"/>
                <a:gd name="T24" fmla="*/ 1054 w 1361"/>
                <a:gd name="T25" fmla="*/ 1359 h 1365"/>
                <a:gd name="T26" fmla="*/ 1039 w 1361"/>
                <a:gd name="T27" fmla="*/ 1364 h 1365"/>
                <a:gd name="T28" fmla="*/ 1022 w 1361"/>
                <a:gd name="T29" fmla="*/ 1365 h 1365"/>
                <a:gd name="T30" fmla="*/ 1000 w 1361"/>
                <a:gd name="T31" fmla="*/ 1362 h 1365"/>
                <a:gd name="T32" fmla="*/ 980 w 1361"/>
                <a:gd name="T33" fmla="*/ 1354 h 1365"/>
                <a:gd name="T34" fmla="*/ 962 w 1361"/>
                <a:gd name="T35" fmla="*/ 1340 h 1365"/>
                <a:gd name="T36" fmla="*/ 1 w 1361"/>
                <a:gd name="T37" fmla="*/ 377 h 1365"/>
                <a:gd name="T38" fmla="*/ 0 w 1361"/>
                <a:gd name="T39" fmla="*/ 375 h 1365"/>
                <a:gd name="T40" fmla="*/ 71 w 1361"/>
                <a:gd name="T41" fmla="*/ 323 h 1365"/>
                <a:gd name="T42" fmla="*/ 139 w 1361"/>
                <a:gd name="T43" fmla="*/ 266 h 1365"/>
                <a:gd name="T44" fmla="*/ 204 w 1361"/>
                <a:gd name="T45" fmla="*/ 205 h 1365"/>
                <a:gd name="T46" fmla="*/ 266 w 1361"/>
                <a:gd name="T47" fmla="*/ 139 h 1365"/>
                <a:gd name="T48" fmla="*/ 322 w 1361"/>
                <a:gd name="T49" fmla="*/ 71 h 1365"/>
                <a:gd name="T50" fmla="*/ 375 w 1361"/>
                <a:gd name="T51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61" h="1365">
                  <a:moveTo>
                    <a:pt x="375" y="0"/>
                  </a:moveTo>
                  <a:lnTo>
                    <a:pt x="376" y="1"/>
                  </a:lnTo>
                  <a:lnTo>
                    <a:pt x="1336" y="965"/>
                  </a:lnTo>
                  <a:lnTo>
                    <a:pt x="1348" y="980"/>
                  </a:lnTo>
                  <a:lnTo>
                    <a:pt x="1356" y="998"/>
                  </a:lnTo>
                  <a:lnTo>
                    <a:pt x="1361" y="1016"/>
                  </a:lnTo>
                  <a:lnTo>
                    <a:pt x="1361" y="1035"/>
                  </a:lnTo>
                  <a:lnTo>
                    <a:pt x="1356" y="1053"/>
                  </a:lnTo>
                  <a:lnTo>
                    <a:pt x="1348" y="1071"/>
                  </a:lnTo>
                  <a:lnTo>
                    <a:pt x="1336" y="1085"/>
                  </a:lnTo>
                  <a:lnTo>
                    <a:pt x="1083" y="1340"/>
                  </a:lnTo>
                  <a:lnTo>
                    <a:pt x="1069" y="1351"/>
                  </a:lnTo>
                  <a:lnTo>
                    <a:pt x="1054" y="1359"/>
                  </a:lnTo>
                  <a:lnTo>
                    <a:pt x="1039" y="1364"/>
                  </a:lnTo>
                  <a:lnTo>
                    <a:pt x="1022" y="1365"/>
                  </a:lnTo>
                  <a:lnTo>
                    <a:pt x="1000" y="1362"/>
                  </a:lnTo>
                  <a:lnTo>
                    <a:pt x="980" y="1354"/>
                  </a:lnTo>
                  <a:lnTo>
                    <a:pt x="962" y="1340"/>
                  </a:lnTo>
                  <a:lnTo>
                    <a:pt x="1" y="377"/>
                  </a:lnTo>
                  <a:lnTo>
                    <a:pt x="0" y="375"/>
                  </a:lnTo>
                  <a:lnTo>
                    <a:pt x="71" y="323"/>
                  </a:lnTo>
                  <a:lnTo>
                    <a:pt x="139" y="266"/>
                  </a:lnTo>
                  <a:lnTo>
                    <a:pt x="204" y="205"/>
                  </a:lnTo>
                  <a:lnTo>
                    <a:pt x="266" y="139"/>
                  </a:lnTo>
                  <a:lnTo>
                    <a:pt x="322" y="71"/>
                  </a:lnTo>
                  <a:lnTo>
                    <a:pt x="3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7" name="Freeform 88">
              <a:extLst>
                <a:ext uri="{FF2B5EF4-FFF2-40B4-BE49-F238E27FC236}">
                  <a16:creationId xmlns:a16="http://schemas.microsoft.com/office/drawing/2014/main" id="{BDC56C87-17CA-44E0-AE1D-076726808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1942"/>
              <a:ext cx="76" cy="52"/>
            </a:xfrm>
            <a:custGeom>
              <a:avLst/>
              <a:gdLst>
                <a:gd name="T0" fmla="*/ 205 w 988"/>
                <a:gd name="T1" fmla="*/ 0 h 679"/>
                <a:gd name="T2" fmla="*/ 455 w 988"/>
                <a:gd name="T3" fmla="*/ 136 h 679"/>
                <a:gd name="T4" fmla="*/ 474 w 988"/>
                <a:gd name="T5" fmla="*/ 144 h 679"/>
                <a:gd name="T6" fmla="*/ 494 w 988"/>
                <a:gd name="T7" fmla="*/ 146 h 679"/>
                <a:gd name="T8" fmla="*/ 514 w 988"/>
                <a:gd name="T9" fmla="*/ 144 h 679"/>
                <a:gd name="T10" fmla="*/ 533 w 988"/>
                <a:gd name="T11" fmla="*/ 136 h 679"/>
                <a:gd name="T12" fmla="*/ 782 w 988"/>
                <a:gd name="T13" fmla="*/ 0 h 679"/>
                <a:gd name="T14" fmla="*/ 850 w 988"/>
                <a:gd name="T15" fmla="*/ 21 h 679"/>
                <a:gd name="T16" fmla="*/ 880 w 988"/>
                <a:gd name="T17" fmla="*/ 34 h 679"/>
                <a:gd name="T18" fmla="*/ 906 w 988"/>
                <a:gd name="T19" fmla="*/ 51 h 679"/>
                <a:gd name="T20" fmla="*/ 930 w 988"/>
                <a:gd name="T21" fmla="*/ 71 h 679"/>
                <a:gd name="T22" fmla="*/ 950 w 988"/>
                <a:gd name="T23" fmla="*/ 95 h 679"/>
                <a:gd name="T24" fmla="*/ 966 w 988"/>
                <a:gd name="T25" fmla="*/ 121 h 679"/>
                <a:gd name="T26" fmla="*/ 978 w 988"/>
                <a:gd name="T27" fmla="*/ 150 h 679"/>
                <a:gd name="T28" fmla="*/ 985 w 988"/>
                <a:gd name="T29" fmla="*/ 182 h 679"/>
                <a:gd name="T30" fmla="*/ 988 w 988"/>
                <a:gd name="T31" fmla="*/ 213 h 679"/>
                <a:gd name="T32" fmla="*/ 988 w 988"/>
                <a:gd name="T33" fmla="*/ 543 h 679"/>
                <a:gd name="T34" fmla="*/ 925 w 988"/>
                <a:gd name="T35" fmla="*/ 578 h 679"/>
                <a:gd name="T36" fmla="*/ 859 w 988"/>
                <a:gd name="T37" fmla="*/ 608 h 679"/>
                <a:gd name="T38" fmla="*/ 790 w 988"/>
                <a:gd name="T39" fmla="*/ 632 h 679"/>
                <a:gd name="T40" fmla="*/ 720 w 988"/>
                <a:gd name="T41" fmla="*/ 653 h 679"/>
                <a:gd name="T42" fmla="*/ 646 w 988"/>
                <a:gd name="T43" fmla="*/ 667 h 679"/>
                <a:gd name="T44" fmla="*/ 571 w 988"/>
                <a:gd name="T45" fmla="*/ 676 h 679"/>
                <a:gd name="T46" fmla="*/ 496 w 988"/>
                <a:gd name="T47" fmla="*/ 679 h 679"/>
                <a:gd name="T48" fmla="*/ 419 w 988"/>
                <a:gd name="T49" fmla="*/ 676 h 679"/>
                <a:gd name="T50" fmla="*/ 343 w 988"/>
                <a:gd name="T51" fmla="*/ 667 h 679"/>
                <a:gd name="T52" fmla="*/ 269 w 988"/>
                <a:gd name="T53" fmla="*/ 653 h 679"/>
                <a:gd name="T54" fmla="*/ 199 w 988"/>
                <a:gd name="T55" fmla="*/ 632 h 679"/>
                <a:gd name="T56" fmla="*/ 129 w 988"/>
                <a:gd name="T57" fmla="*/ 607 h 679"/>
                <a:gd name="T58" fmla="*/ 63 w 988"/>
                <a:gd name="T59" fmla="*/ 577 h 679"/>
                <a:gd name="T60" fmla="*/ 0 w 988"/>
                <a:gd name="T61" fmla="*/ 542 h 679"/>
                <a:gd name="T62" fmla="*/ 0 w 988"/>
                <a:gd name="T63" fmla="*/ 213 h 679"/>
                <a:gd name="T64" fmla="*/ 2 w 988"/>
                <a:gd name="T65" fmla="*/ 182 h 679"/>
                <a:gd name="T66" fmla="*/ 10 w 988"/>
                <a:gd name="T67" fmla="*/ 150 h 679"/>
                <a:gd name="T68" fmla="*/ 21 w 988"/>
                <a:gd name="T69" fmla="*/ 121 h 679"/>
                <a:gd name="T70" fmla="*/ 38 w 988"/>
                <a:gd name="T71" fmla="*/ 95 h 679"/>
                <a:gd name="T72" fmla="*/ 58 w 988"/>
                <a:gd name="T73" fmla="*/ 71 h 679"/>
                <a:gd name="T74" fmla="*/ 81 w 988"/>
                <a:gd name="T75" fmla="*/ 51 h 679"/>
                <a:gd name="T76" fmla="*/ 107 w 988"/>
                <a:gd name="T77" fmla="*/ 34 h 679"/>
                <a:gd name="T78" fmla="*/ 138 w 988"/>
                <a:gd name="T79" fmla="*/ 21 h 679"/>
                <a:gd name="T80" fmla="*/ 205 w 988"/>
                <a:gd name="T8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8" h="679">
                  <a:moveTo>
                    <a:pt x="205" y="0"/>
                  </a:moveTo>
                  <a:lnTo>
                    <a:pt x="455" y="136"/>
                  </a:lnTo>
                  <a:lnTo>
                    <a:pt x="474" y="144"/>
                  </a:lnTo>
                  <a:lnTo>
                    <a:pt x="494" y="146"/>
                  </a:lnTo>
                  <a:lnTo>
                    <a:pt x="514" y="144"/>
                  </a:lnTo>
                  <a:lnTo>
                    <a:pt x="533" y="136"/>
                  </a:lnTo>
                  <a:lnTo>
                    <a:pt x="782" y="0"/>
                  </a:lnTo>
                  <a:lnTo>
                    <a:pt x="850" y="21"/>
                  </a:lnTo>
                  <a:lnTo>
                    <a:pt x="880" y="34"/>
                  </a:lnTo>
                  <a:lnTo>
                    <a:pt x="906" y="51"/>
                  </a:lnTo>
                  <a:lnTo>
                    <a:pt x="930" y="71"/>
                  </a:lnTo>
                  <a:lnTo>
                    <a:pt x="950" y="95"/>
                  </a:lnTo>
                  <a:lnTo>
                    <a:pt x="966" y="121"/>
                  </a:lnTo>
                  <a:lnTo>
                    <a:pt x="978" y="150"/>
                  </a:lnTo>
                  <a:lnTo>
                    <a:pt x="985" y="182"/>
                  </a:lnTo>
                  <a:lnTo>
                    <a:pt x="988" y="213"/>
                  </a:lnTo>
                  <a:lnTo>
                    <a:pt x="988" y="543"/>
                  </a:lnTo>
                  <a:lnTo>
                    <a:pt x="925" y="578"/>
                  </a:lnTo>
                  <a:lnTo>
                    <a:pt x="859" y="608"/>
                  </a:lnTo>
                  <a:lnTo>
                    <a:pt x="790" y="632"/>
                  </a:lnTo>
                  <a:lnTo>
                    <a:pt x="720" y="653"/>
                  </a:lnTo>
                  <a:lnTo>
                    <a:pt x="646" y="667"/>
                  </a:lnTo>
                  <a:lnTo>
                    <a:pt x="571" y="676"/>
                  </a:lnTo>
                  <a:lnTo>
                    <a:pt x="496" y="679"/>
                  </a:lnTo>
                  <a:lnTo>
                    <a:pt x="419" y="676"/>
                  </a:lnTo>
                  <a:lnTo>
                    <a:pt x="343" y="667"/>
                  </a:lnTo>
                  <a:lnTo>
                    <a:pt x="269" y="653"/>
                  </a:lnTo>
                  <a:lnTo>
                    <a:pt x="199" y="632"/>
                  </a:lnTo>
                  <a:lnTo>
                    <a:pt x="129" y="607"/>
                  </a:lnTo>
                  <a:lnTo>
                    <a:pt x="63" y="577"/>
                  </a:lnTo>
                  <a:lnTo>
                    <a:pt x="0" y="542"/>
                  </a:lnTo>
                  <a:lnTo>
                    <a:pt x="0" y="213"/>
                  </a:lnTo>
                  <a:lnTo>
                    <a:pt x="2" y="182"/>
                  </a:lnTo>
                  <a:lnTo>
                    <a:pt x="10" y="150"/>
                  </a:lnTo>
                  <a:lnTo>
                    <a:pt x="21" y="121"/>
                  </a:lnTo>
                  <a:lnTo>
                    <a:pt x="38" y="95"/>
                  </a:lnTo>
                  <a:lnTo>
                    <a:pt x="58" y="71"/>
                  </a:lnTo>
                  <a:lnTo>
                    <a:pt x="81" y="51"/>
                  </a:lnTo>
                  <a:lnTo>
                    <a:pt x="107" y="34"/>
                  </a:lnTo>
                  <a:lnTo>
                    <a:pt x="138" y="21"/>
                  </a:lnTo>
                  <a:lnTo>
                    <a:pt x="2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8" name="Freeform 89">
              <a:extLst>
                <a:ext uri="{FF2B5EF4-FFF2-40B4-BE49-F238E27FC236}">
                  <a16:creationId xmlns:a16="http://schemas.microsoft.com/office/drawing/2014/main" id="{A76CF097-6F8D-4A65-B714-9718FBDEF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1877"/>
              <a:ext cx="32" cy="32"/>
            </a:xfrm>
            <a:custGeom>
              <a:avLst/>
              <a:gdLst>
                <a:gd name="T0" fmla="*/ 207 w 413"/>
                <a:gd name="T1" fmla="*/ 0 h 414"/>
                <a:gd name="T2" fmla="*/ 240 w 413"/>
                <a:gd name="T3" fmla="*/ 3 h 414"/>
                <a:gd name="T4" fmla="*/ 272 w 413"/>
                <a:gd name="T5" fmla="*/ 10 h 414"/>
                <a:gd name="T6" fmla="*/ 301 w 413"/>
                <a:gd name="T7" fmla="*/ 23 h 414"/>
                <a:gd name="T8" fmla="*/ 329 w 413"/>
                <a:gd name="T9" fmla="*/ 40 h 414"/>
                <a:gd name="T10" fmla="*/ 353 w 413"/>
                <a:gd name="T11" fmla="*/ 61 h 414"/>
                <a:gd name="T12" fmla="*/ 373 w 413"/>
                <a:gd name="T13" fmla="*/ 84 h 414"/>
                <a:gd name="T14" fmla="*/ 390 w 413"/>
                <a:gd name="T15" fmla="*/ 112 h 414"/>
                <a:gd name="T16" fmla="*/ 402 w 413"/>
                <a:gd name="T17" fmla="*/ 141 h 414"/>
                <a:gd name="T18" fmla="*/ 411 w 413"/>
                <a:gd name="T19" fmla="*/ 173 h 414"/>
                <a:gd name="T20" fmla="*/ 413 w 413"/>
                <a:gd name="T21" fmla="*/ 207 h 414"/>
                <a:gd name="T22" fmla="*/ 411 w 413"/>
                <a:gd name="T23" fmla="*/ 240 h 414"/>
                <a:gd name="T24" fmla="*/ 402 w 413"/>
                <a:gd name="T25" fmla="*/ 272 h 414"/>
                <a:gd name="T26" fmla="*/ 390 w 413"/>
                <a:gd name="T27" fmla="*/ 302 h 414"/>
                <a:gd name="T28" fmla="*/ 373 w 413"/>
                <a:gd name="T29" fmla="*/ 329 h 414"/>
                <a:gd name="T30" fmla="*/ 353 w 413"/>
                <a:gd name="T31" fmla="*/ 353 h 414"/>
                <a:gd name="T32" fmla="*/ 329 w 413"/>
                <a:gd name="T33" fmla="*/ 373 h 414"/>
                <a:gd name="T34" fmla="*/ 301 w 413"/>
                <a:gd name="T35" fmla="*/ 390 h 414"/>
                <a:gd name="T36" fmla="*/ 272 w 413"/>
                <a:gd name="T37" fmla="*/ 403 h 414"/>
                <a:gd name="T38" fmla="*/ 240 w 413"/>
                <a:gd name="T39" fmla="*/ 411 h 414"/>
                <a:gd name="T40" fmla="*/ 207 w 413"/>
                <a:gd name="T41" fmla="*/ 414 h 414"/>
                <a:gd name="T42" fmla="*/ 173 w 413"/>
                <a:gd name="T43" fmla="*/ 411 h 414"/>
                <a:gd name="T44" fmla="*/ 141 w 413"/>
                <a:gd name="T45" fmla="*/ 403 h 414"/>
                <a:gd name="T46" fmla="*/ 112 w 413"/>
                <a:gd name="T47" fmla="*/ 390 h 414"/>
                <a:gd name="T48" fmla="*/ 85 w 413"/>
                <a:gd name="T49" fmla="*/ 373 h 414"/>
                <a:gd name="T50" fmla="*/ 61 w 413"/>
                <a:gd name="T51" fmla="*/ 353 h 414"/>
                <a:gd name="T52" fmla="*/ 40 w 413"/>
                <a:gd name="T53" fmla="*/ 329 h 414"/>
                <a:gd name="T54" fmla="*/ 23 w 413"/>
                <a:gd name="T55" fmla="*/ 302 h 414"/>
                <a:gd name="T56" fmla="*/ 11 w 413"/>
                <a:gd name="T57" fmla="*/ 272 h 414"/>
                <a:gd name="T58" fmla="*/ 3 w 413"/>
                <a:gd name="T59" fmla="*/ 240 h 414"/>
                <a:gd name="T60" fmla="*/ 0 w 413"/>
                <a:gd name="T61" fmla="*/ 207 h 414"/>
                <a:gd name="T62" fmla="*/ 3 w 413"/>
                <a:gd name="T63" fmla="*/ 173 h 414"/>
                <a:gd name="T64" fmla="*/ 11 w 413"/>
                <a:gd name="T65" fmla="*/ 141 h 414"/>
                <a:gd name="T66" fmla="*/ 23 w 413"/>
                <a:gd name="T67" fmla="*/ 112 h 414"/>
                <a:gd name="T68" fmla="*/ 40 w 413"/>
                <a:gd name="T69" fmla="*/ 84 h 414"/>
                <a:gd name="T70" fmla="*/ 61 w 413"/>
                <a:gd name="T71" fmla="*/ 61 h 414"/>
                <a:gd name="T72" fmla="*/ 85 w 413"/>
                <a:gd name="T73" fmla="*/ 40 h 414"/>
                <a:gd name="T74" fmla="*/ 112 w 413"/>
                <a:gd name="T75" fmla="*/ 23 h 414"/>
                <a:gd name="T76" fmla="*/ 141 w 413"/>
                <a:gd name="T77" fmla="*/ 10 h 414"/>
                <a:gd name="T78" fmla="*/ 173 w 413"/>
                <a:gd name="T79" fmla="*/ 3 h 414"/>
                <a:gd name="T80" fmla="*/ 207 w 413"/>
                <a:gd name="T81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3" h="414">
                  <a:moveTo>
                    <a:pt x="207" y="0"/>
                  </a:moveTo>
                  <a:lnTo>
                    <a:pt x="240" y="3"/>
                  </a:lnTo>
                  <a:lnTo>
                    <a:pt x="272" y="10"/>
                  </a:lnTo>
                  <a:lnTo>
                    <a:pt x="301" y="23"/>
                  </a:lnTo>
                  <a:lnTo>
                    <a:pt x="329" y="40"/>
                  </a:lnTo>
                  <a:lnTo>
                    <a:pt x="353" y="61"/>
                  </a:lnTo>
                  <a:lnTo>
                    <a:pt x="373" y="84"/>
                  </a:lnTo>
                  <a:lnTo>
                    <a:pt x="390" y="112"/>
                  </a:lnTo>
                  <a:lnTo>
                    <a:pt x="402" y="141"/>
                  </a:lnTo>
                  <a:lnTo>
                    <a:pt x="411" y="173"/>
                  </a:lnTo>
                  <a:lnTo>
                    <a:pt x="413" y="207"/>
                  </a:lnTo>
                  <a:lnTo>
                    <a:pt x="411" y="240"/>
                  </a:lnTo>
                  <a:lnTo>
                    <a:pt x="402" y="272"/>
                  </a:lnTo>
                  <a:lnTo>
                    <a:pt x="390" y="302"/>
                  </a:lnTo>
                  <a:lnTo>
                    <a:pt x="373" y="329"/>
                  </a:lnTo>
                  <a:lnTo>
                    <a:pt x="353" y="353"/>
                  </a:lnTo>
                  <a:lnTo>
                    <a:pt x="329" y="373"/>
                  </a:lnTo>
                  <a:lnTo>
                    <a:pt x="301" y="390"/>
                  </a:lnTo>
                  <a:lnTo>
                    <a:pt x="272" y="403"/>
                  </a:lnTo>
                  <a:lnTo>
                    <a:pt x="240" y="411"/>
                  </a:lnTo>
                  <a:lnTo>
                    <a:pt x="207" y="414"/>
                  </a:lnTo>
                  <a:lnTo>
                    <a:pt x="173" y="411"/>
                  </a:lnTo>
                  <a:lnTo>
                    <a:pt x="141" y="403"/>
                  </a:lnTo>
                  <a:lnTo>
                    <a:pt x="112" y="390"/>
                  </a:lnTo>
                  <a:lnTo>
                    <a:pt x="85" y="373"/>
                  </a:lnTo>
                  <a:lnTo>
                    <a:pt x="61" y="353"/>
                  </a:lnTo>
                  <a:lnTo>
                    <a:pt x="40" y="329"/>
                  </a:lnTo>
                  <a:lnTo>
                    <a:pt x="23" y="302"/>
                  </a:lnTo>
                  <a:lnTo>
                    <a:pt x="11" y="272"/>
                  </a:lnTo>
                  <a:lnTo>
                    <a:pt x="3" y="240"/>
                  </a:lnTo>
                  <a:lnTo>
                    <a:pt x="0" y="207"/>
                  </a:lnTo>
                  <a:lnTo>
                    <a:pt x="3" y="173"/>
                  </a:lnTo>
                  <a:lnTo>
                    <a:pt x="11" y="141"/>
                  </a:lnTo>
                  <a:lnTo>
                    <a:pt x="23" y="112"/>
                  </a:lnTo>
                  <a:lnTo>
                    <a:pt x="40" y="84"/>
                  </a:lnTo>
                  <a:lnTo>
                    <a:pt x="61" y="61"/>
                  </a:lnTo>
                  <a:lnTo>
                    <a:pt x="85" y="40"/>
                  </a:lnTo>
                  <a:lnTo>
                    <a:pt x="112" y="23"/>
                  </a:lnTo>
                  <a:lnTo>
                    <a:pt x="141" y="10"/>
                  </a:lnTo>
                  <a:lnTo>
                    <a:pt x="173" y="3"/>
                  </a:lnTo>
                  <a:lnTo>
                    <a:pt x="2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9" name="Freeform 90">
              <a:extLst>
                <a:ext uri="{FF2B5EF4-FFF2-40B4-BE49-F238E27FC236}">
                  <a16:creationId xmlns:a16="http://schemas.microsoft.com/office/drawing/2014/main" id="{C9655CD6-4CF7-49DA-A89D-A6516956A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0" y="1846"/>
              <a:ext cx="149" cy="128"/>
            </a:xfrm>
            <a:custGeom>
              <a:avLst/>
              <a:gdLst>
                <a:gd name="T0" fmla="*/ 870 w 1926"/>
                <a:gd name="T1" fmla="*/ 262 h 1673"/>
                <a:gd name="T2" fmla="*/ 750 w 1926"/>
                <a:gd name="T3" fmla="*/ 317 h 1673"/>
                <a:gd name="T4" fmla="*/ 658 w 1926"/>
                <a:gd name="T5" fmla="*/ 410 h 1673"/>
                <a:gd name="T6" fmla="*/ 603 w 1926"/>
                <a:gd name="T7" fmla="*/ 530 h 1673"/>
                <a:gd name="T8" fmla="*/ 594 w 1926"/>
                <a:gd name="T9" fmla="*/ 667 h 1673"/>
                <a:gd name="T10" fmla="*/ 635 w 1926"/>
                <a:gd name="T11" fmla="*/ 795 h 1673"/>
                <a:gd name="T12" fmla="*/ 715 w 1926"/>
                <a:gd name="T13" fmla="*/ 897 h 1673"/>
                <a:gd name="T14" fmla="*/ 828 w 1926"/>
                <a:gd name="T15" fmla="*/ 966 h 1673"/>
                <a:gd name="T16" fmla="*/ 961 w 1926"/>
                <a:gd name="T17" fmla="*/ 991 h 1673"/>
                <a:gd name="T18" fmla="*/ 1094 w 1926"/>
                <a:gd name="T19" fmla="*/ 966 h 1673"/>
                <a:gd name="T20" fmla="*/ 1206 w 1926"/>
                <a:gd name="T21" fmla="*/ 897 h 1673"/>
                <a:gd name="T22" fmla="*/ 1287 w 1926"/>
                <a:gd name="T23" fmla="*/ 795 h 1673"/>
                <a:gd name="T24" fmla="*/ 1327 w 1926"/>
                <a:gd name="T25" fmla="*/ 667 h 1673"/>
                <a:gd name="T26" fmla="*/ 1318 w 1926"/>
                <a:gd name="T27" fmla="*/ 530 h 1673"/>
                <a:gd name="T28" fmla="*/ 1264 w 1926"/>
                <a:gd name="T29" fmla="*/ 410 h 1673"/>
                <a:gd name="T30" fmla="*/ 1171 w 1926"/>
                <a:gd name="T31" fmla="*/ 317 h 1673"/>
                <a:gd name="T32" fmla="*/ 1051 w 1926"/>
                <a:gd name="T33" fmla="*/ 262 h 1673"/>
                <a:gd name="T34" fmla="*/ 963 w 1926"/>
                <a:gd name="T35" fmla="*/ 0 h 1673"/>
                <a:gd name="T36" fmla="*/ 1194 w 1926"/>
                <a:gd name="T37" fmla="*/ 28 h 1673"/>
                <a:gd name="T38" fmla="*/ 1405 w 1926"/>
                <a:gd name="T39" fmla="*/ 108 h 1673"/>
                <a:gd name="T40" fmla="*/ 1589 w 1926"/>
                <a:gd name="T41" fmla="*/ 232 h 1673"/>
                <a:gd name="T42" fmla="*/ 1739 w 1926"/>
                <a:gd name="T43" fmla="*/ 396 h 1673"/>
                <a:gd name="T44" fmla="*/ 1850 w 1926"/>
                <a:gd name="T45" fmla="*/ 590 h 1673"/>
                <a:gd name="T46" fmla="*/ 1913 w 1926"/>
                <a:gd name="T47" fmla="*/ 810 h 1673"/>
                <a:gd name="T48" fmla="*/ 1922 w 1926"/>
                <a:gd name="T49" fmla="*/ 1042 h 1673"/>
                <a:gd name="T50" fmla="*/ 1880 w 1926"/>
                <a:gd name="T51" fmla="*/ 1257 h 1673"/>
                <a:gd name="T52" fmla="*/ 1794 w 1926"/>
                <a:gd name="T53" fmla="*/ 1454 h 1673"/>
                <a:gd name="T54" fmla="*/ 1668 w 1926"/>
                <a:gd name="T55" fmla="*/ 1624 h 1673"/>
                <a:gd name="T56" fmla="*/ 1615 w 1926"/>
                <a:gd name="T57" fmla="*/ 1420 h 1673"/>
                <a:gd name="T58" fmla="*/ 1573 w 1926"/>
                <a:gd name="T59" fmla="*/ 1290 h 1673"/>
                <a:gd name="T60" fmla="*/ 1488 w 1926"/>
                <a:gd name="T61" fmla="*/ 1186 h 1673"/>
                <a:gd name="T62" fmla="*/ 1368 w 1926"/>
                <a:gd name="T63" fmla="*/ 1119 h 1673"/>
                <a:gd name="T64" fmla="*/ 1243 w 1926"/>
                <a:gd name="T65" fmla="*/ 1083 h 1673"/>
                <a:gd name="T66" fmla="*/ 961 w 1926"/>
                <a:gd name="T67" fmla="*/ 1225 h 1673"/>
                <a:gd name="T68" fmla="*/ 679 w 1926"/>
                <a:gd name="T69" fmla="*/ 1083 h 1673"/>
                <a:gd name="T70" fmla="*/ 554 w 1926"/>
                <a:gd name="T71" fmla="*/ 1119 h 1673"/>
                <a:gd name="T72" fmla="*/ 434 w 1926"/>
                <a:gd name="T73" fmla="*/ 1186 h 1673"/>
                <a:gd name="T74" fmla="*/ 349 w 1926"/>
                <a:gd name="T75" fmla="*/ 1290 h 1673"/>
                <a:gd name="T76" fmla="*/ 307 w 1926"/>
                <a:gd name="T77" fmla="*/ 1420 h 1673"/>
                <a:gd name="T78" fmla="*/ 254 w 1926"/>
                <a:gd name="T79" fmla="*/ 1620 h 1673"/>
                <a:gd name="T80" fmla="*/ 130 w 1926"/>
                <a:gd name="T81" fmla="*/ 1452 h 1673"/>
                <a:gd name="T82" fmla="*/ 44 w 1926"/>
                <a:gd name="T83" fmla="*/ 1256 h 1673"/>
                <a:gd name="T84" fmla="*/ 3 w 1926"/>
                <a:gd name="T85" fmla="*/ 1041 h 1673"/>
                <a:gd name="T86" fmla="*/ 12 w 1926"/>
                <a:gd name="T87" fmla="*/ 810 h 1673"/>
                <a:gd name="T88" fmla="*/ 76 w 1926"/>
                <a:gd name="T89" fmla="*/ 590 h 1673"/>
                <a:gd name="T90" fmla="*/ 185 w 1926"/>
                <a:gd name="T91" fmla="*/ 396 h 1673"/>
                <a:gd name="T92" fmla="*/ 336 w 1926"/>
                <a:gd name="T93" fmla="*/ 232 h 1673"/>
                <a:gd name="T94" fmla="*/ 520 w 1926"/>
                <a:gd name="T95" fmla="*/ 108 h 1673"/>
                <a:gd name="T96" fmla="*/ 731 w 1926"/>
                <a:gd name="T97" fmla="*/ 28 h 1673"/>
                <a:gd name="T98" fmla="*/ 963 w 1926"/>
                <a:gd name="T9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26" h="1673">
                  <a:moveTo>
                    <a:pt x="961" y="250"/>
                  </a:moveTo>
                  <a:lnTo>
                    <a:pt x="914" y="253"/>
                  </a:lnTo>
                  <a:lnTo>
                    <a:pt x="870" y="262"/>
                  </a:lnTo>
                  <a:lnTo>
                    <a:pt x="828" y="275"/>
                  </a:lnTo>
                  <a:lnTo>
                    <a:pt x="787" y="294"/>
                  </a:lnTo>
                  <a:lnTo>
                    <a:pt x="750" y="317"/>
                  </a:lnTo>
                  <a:lnTo>
                    <a:pt x="715" y="344"/>
                  </a:lnTo>
                  <a:lnTo>
                    <a:pt x="685" y="375"/>
                  </a:lnTo>
                  <a:lnTo>
                    <a:pt x="658" y="410"/>
                  </a:lnTo>
                  <a:lnTo>
                    <a:pt x="635" y="446"/>
                  </a:lnTo>
                  <a:lnTo>
                    <a:pt x="616" y="487"/>
                  </a:lnTo>
                  <a:lnTo>
                    <a:pt x="603" y="530"/>
                  </a:lnTo>
                  <a:lnTo>
                    <a:pt x="594" y="574"/>
                  </a:lnTo>
                  <a:lnTo>
                    <a:pt x="591" y="621"/>
                  </a:lnTo>
                  <a:lnTo>
                    <a:pt x="594" y="667"/>
                  </a:lnTo>
                  <a:lnTo>
                    <a:pt x="603" y="711"/>
                  </a:lnTo>
                  <a:lnTo>
                    <a:pt x="616" y="755"/>
                  </a:lnTo>
                  <a:lnTo>
                    <a:pt x="635" y="795"/>
                  </a:lnTo>
                  <a:lnTo>
                    <a:pt x="658" y="832"/>
                  </a:lnTo>
                  <a:lnTo>
                    <a:pt x="685" y="867"/>
                  </a:lnTo>
                  <a:lnTo>
                    <a:pt x="715" y="897"/>
                  </a:lnTo>
                  <a:lnTo>
                    <a:pt x="750" y="925"/>
                  </a:lnTo>
                  <a:lnTo>
                    <a:pt x="787" y="948"/>
                  </a:lnTo>
                  <a:lnTo>
                    <a:pt x="828" y="966"/>
                  </a:lnTo>
                  <a:lnTo>
                    <a:pt x="870" y="980"/>
                  </a:lnTo>
                  <a:lnTo>
                    <a:pt x="914" y="988"/>
                  </a:lnTo>
                  <a:lnTo>
                    <a:pt x="961" y="991"/>
                  </a:lnTo>
                  <a:lnTo>
                    <a:pt x="1007" y="988"/>
                  </a:lnTo>
                  <a:lnTo>
                    <a:pt x="1051" y="980"/>
                  </a:lnTo>
                  <a:lnTo>
                    <a:pt x="1094" y="966"/>
                  </a:lnTo>
                  <a:lnTo>
                    <a:pt x="1134" y="948"/>
                  </a:lnTo>
                  <a:lnTo>
                    <a:pt x="1171" y="925"/>
                  </a:lnTo>
                  <a:lnTo>
                    <a:pt x="1206" y="897"/>
                  </a:lnTo>
                  <a:lnTo>
                    <a:pt x="1236" y="867"/>
                  </a:lnTo>
                  <a:lnTo>
                    <a:pt x="1264" y="832"/>
                  </a:lnTo>
                  <a:lnTo>
                    <a:pt x="1287" y="795"/>
                  </a:lnTo>
                  <a:lnTo>
                    <a:pt x="1305" y="755"/>
                  </a:lnTo>
                  <a:lnTo>
                    <a:pt x="1318" y="711"/>
                  </a:lnTo>
                  <a:lnTo>
                    <a:pt x="1327" y="667"/>
                  </a:lnTo>
                  <a:lnTo>
                    <a:pt x="1330" y="621"/>
                  </a:lnTo>
                  <a:lnTo>
                    <a:pt x="1327" y="574"/>
                  </a:lnTo>
                  <a:lnTo>
                    <a:pt x="1318" y="530"/>
                  </a:lnTo>
                  <a:lnTo>
                    <a:pt x="1305" y="487"/>
                  </a:lnTo>
                  <a:lnTo>
                    <a:pt x="1287" y="446"/>
                  </a:lnTo>
                  <a:lnTo>
                    <a:pt x="1264" y="410"/>
                  </a:lnTo>
                  <a:lnTo>
                    <a:pt x="1236" y="375"/>
                  </a:lnTo>
                  <a:lnTo>
                    <a:pt x="1206" y="344"/>
                  </a:lnTo>
                  <a:lnTo>
                    <a:pt x="1171" y="317"/>
                  </a:lnTo>
                  <a:lnTo>
                    <a:pt x="1134" y="294"/>
                  </a:lnTo>
                  <a:lnTo>
                    <a:pt x="1094" y="275"/>
                  </a:lnTo>
                  <a:lnTo>
                    <a:pt x="1051" y="262"/>
                  </a:lnTo>
                  <a:lnTo>
                    <a:pt x="1007" y="253"/>
                  </a:lnTo>
                  <a:lnTo>
                    <a:pt x="961" y="250"/>
                  </a:lnTo>
                  <a:close/>
                  <a:moveTo>
                    <a:pt x="963" y="0"/>
                  </a:moveTo>
                  <a:lnTo>
                    <a:pt x="1042" y="3"/>
                  </a:lnTo>
                  <a:lnTo>
                    <a:pt x="1118" y="13"/>
                  </a:lnTo>
                  <a:lnTo>
                    <a:pt x="1194" y="28"/>
                  </a:lnTo>
                  <a:lnTo>
                    <a:pt x="1267" y="50"/>
                  </a:lnTo>
                  <a:lnTo>
                    <a:pt x="1337" y="76"/>
                  </a:lnTo>
                  <a:lnTo>
                    <a:pt x="1405" y="108"/>
                  </a:lnTo>
                  <a:lnTo>
                    <a:pt x="1470" y="145"/>
                  </a:lnTo>
                  <a:lnTo>
                    <a:pt x="1531" y="187"/>
                  </a:lnTo>
                  <a:lnTo>
                    <a:pt x="1589" y="232"/>
                  </a:lnTo>
                  <a:lnTo>
                    <a:pt x="1644" y="283"/>
                  </a:lnTo>
                  <a:lnTo>
                    <a:pt x="1694" y="338"/>
                  </a:lnTo>
                  <a:lnTo>
                    <a:pt x="1739" y="396"/>
                  </a:lnTo>
                  <a:lnTo>
                    <a:pt x="1781" y="457"/>
                  </a:lnTo>
                  <a:lnTo>
                    <a:pt x="1818" y="522"/>
                  </a:lnTo>
                  <a:lnTo>
                    <a:pt x="1850" y="590"/>
                  </a:lnTo>
                  <a:lnTo>
                    <a:pt x="1876" y="661"/>
                  </a:lnTo>
                  <a:lnTo>
                    <a:pt x="1897" y="734"/>
                  </a:lnTo>
                  <a:lnTo>
                    <a:pt x="1913" y="810"/>
                  </a:lnTo>
                  <a:lnTo>
                    <a:pt x="1922" y="887"/>
                  </a:lnTo>
                  <a:lnTo>
                    <a:pt x="1926" y="966"/>
                  </a:lnTo>
                  <a:lnTo>
                    <a:pt x="1922" y="1042"/>
                  </a:lnTo>
                  <a:lnTo>
                    <a:pt x="1914" y="1116"/>
                  </a:lnTo>
                  <a:lnTo>
                    <a:pt x="1900" y="1188"/>
                  </a:lnTo>
                  <a:lnTo>
                    <a:pt x="1880" y="1257"/>
                  </a:lnTo>
                  <a:lnTo>
                    <a:pt x="1856" y="1326"/>
                  </a:lnTo>
                  <a:lnTo>
                    <a:pt x="1828" y="1391"/>
                  </a:lnTo>
                  <a:lnTo>
                    <a:pt x="1794" y="1454"/>
                  </a:lnTo>
                  <a:lnTo>
                    <a:pt x="1756" y="1514"/>
                  </a:lnTo>
                  <a:lnTo>
                    <a:pt x="1713" y="1571"/>
                  </a:lnTo>
                  <a:lnTo>
                    <a:pt x="1668" y="1624"/>
                  </a:lnTo>
                  <a:lnTo>
                    <a:pt x="1617" y="1673"/>
                  </a:lnTo>
                  <a:lnTo>
                    <a:pt x="1617" y="1466"/>
                  </a:lnTo>
                  <a:lnTo>
                    <a:pt x="1615" y="1420"/>
                  </a:lnTo>
                  <a:lnTo>
                    <a:pt x="1606" y="1374"/>
                  </a:lnTo>
                  <a:lnTo>
                    <a:pt x="1592" y="1331"/>
                  </a:lnTo>
                  <a:lnTo>
                    <a:pt x="1573" y="1290"/>
                  </a:lnTo>
                  <a:lnTo>
                    <a:pt x="1549" y="1252"/>
                  </a:lnTo>
                  <a:lnTo>
                    <a:pt x="1520" y="1217"/>
                  </a:lnTo>
                  <a:lnTo>
                    <a:pt x="1488" y="1186"/>
                  </a:lnTo>
                  <a:lnTo>
                    <a:pt x="1451" y="1159"/>
                  </a:lnTo>
                  <a:lnTo>
                    <a:pt x="1411" y="1136"/>
                  </a:lnTo>
                  <a:lnTo>
                    <a:pt x="1368" y="1119"/>
                  </a:lnTo>
                  <a:lnTo>
                    <a:pt x="1366" y="1118"/>
                  </a:lnTo>
                  <a:lnTo>
                    <a:pt x="1265" y="1087"/>
                  </a:lnTo>
                  <a:lnTo>
                    <a:pt x="1243" y="1083"/>
                  </a:lnTo>
                  <a:lnTo>
                    <a:pt x="1222" y="1085"/>
                  </a:lnTo>
                  <a:lnTo>
                    <a:pt x="1202" y="1094"/>
                  </a:lnTo>
                  <a:lnTo>
                    <a:pt x="961" y="1225"/>
                  </a:lnTo>
                  <a:lnTo>
                    <a:pt x="720" y="1094"/>
                  </a:lnTo>
                  <a:lnTo>
                    <a:pt x="700" y="1085"/>
                  </a:lnTo>
                  <a:lnTo>
                    <a:pt x="679" y="1083"/>
                  </a:lnTo>
                  <a:lnTo>
                    <a:pt x="658" y="1087"/>
                  </a:lnTo>
                  <a:lnTo>
                    <a:pt x="555" y="1118"/>
                  </a:lnTo>
                  <a:lnTo>
                    <a:pt x="554" y="1119"/>
                  </a:lnTo>
                  <a:lnTo>
                    <a:pt x="510" y="1136"/>
                  </a:lnTo>
                  <a:lnTo>
                    <a:pt x="470" y="1159"/>
                  </a:lnTo>
                  <a:lnTo>
                    <a:pt x="434" y="1186"/>
                  </a:lnTo>
                  <a:lnTo>
                    <a:pt x="402" y="1217"/>
                  </a:lnTo>
                  <a:lnTo>
                    <a:pt x="373" y="1252"/>
                  </a:lnTo>
                  <a:lnTo>
                    <a:pt x="349" y="1290"/>
                  </a:lnTo>
                  <a:lnTo>
                    <a:pt x="329" y="1331"/>
                  </a:lnTo>
                  <a:lnTo>
                    <a:pt x="316" y="1374"/>
                  </a:lnTo>
                  <a:lnTo>
                    <a:pt x="307" y="1420"/>
                  </a:lnTo>
                  <a:lnTo>
                    <a:pt x="304" y="1466"/>
                  </a:lnTo>
                  <a:lnTo>
                    <a:pt x="304" y="1670"/>
                  </a:lnTo>
                  <a:lnTo>
                    <a:pt x="254" y="1620"/>
                  </a:lnTo>
                  <a:lnTo>
                    <a:pt x="209" y="1568"/>
                  </a:lnTo>
                  <a:lnTo>
                    <a:pt x="167" y="1511"/>
                  </a:lnTo>
                  <a:lnTo>
                    <a:pt x="130" y="1452"/>
                  </a:lnTo>
                  <a:lnTo>
                    <a:pt x="97" y="1388"/>
                  </a:lnTo>
                  <a:lnTo>
                    <a:pt x="68" y="1324"/>
                  </a:lnTo>
                  <a:lnTo>
                    <a:pt x="44" y="1256"/>
                  </a:lnTo>
                  <a:lnTo>
                    <a:pt x="25" y="1187"/>
                  </a:lnTo>
                  <a:lnTo>
                    <a:pt x="11" y="1115"/>
                  </a:lnTo>
                  <a:lnTo>
                    <a:pt x="3" y="1041"/>
                  </a:lnTo>
                  <a:lnTo>
                    <a:pt x="0" y="966"/>
                  </a:lnTo>
                  <a:lnTo>
                    <a:pt x="3" y="887"/>
                  </a:lnTo>
                  <a:lnTo>
                    <a:pt x="12" y="810"/>
                  </a:lnTo>
                  <a:lnTo>
                    <a:pt x="27" y="734"/>
                  </a:lnTo>
                  <a:lnTo>
                    <a:pt x="48" y="661"/>
                  </a:lnTo>
                  <a:lnTo>
                    <a:pt x="76" y="590"/>
                  </a:lnTo>
                  <a:lnTo>
                    <a:pt x="107" y="522"/>
                  </a:lnTo>
                  <a:lnTo>
                    <a:pt x="144" y="457"/>
                  </a:lnTo>
                  <a:lnTo>
                    <a:pt x="185" y="396"/>
                  </a:lnTo>
                  <a:lnTo>
                    <a:pt x="231" y="338"/>
                  </a:lnTo>
                  <a:lnTo>
                    <a:pt x="282" y="283"/>
                  </a:lnTo>
                  <a:lnTo>
                    <a:pt x="336" y="232"/>
                  </a:lnTo>
                  <a:lnTo>
                    <a:pt x="393" y="187"/>
                  </a:lnTo>
                  <a:lnTo>
                    <a:pt x="455" y="145"/>
                  </a:lnTo>
                  <a:lnTo>
                    <a:pt x="520" y="108"/>
                  </a:lnTo>
                  <a:lnTo>
                    <a:pt x="588" y="76"/>
                  </a:lnTo>
                  <a:lnTo>
                    <a:pt x="659" y="50"/>
                  </a:lnTo>
                  <a:lnTo>
                    <a:pt x="731" y="28"/>
                  </a:lnTo>
                  <a:lnTo>
                    <a:pt x="806" y="13"/>
                  </a:lnTo>
                  <a:lnTo>
                    <a:pt x="884" y="3"/>
                  </a:lnTo>
                  <a:lnTo>
                    <a:pt x="9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grpSp>
        <p:nvGrpSpPr>
          <p:cNvPr id="30" name="Group 109">
            <a:extLst>
              <a:ext uri="{FF2B5EF4-FFF2-40B4-BE49-F238E27FC236}">
                <a16:creationId xmlns:a16="http://schemas.microsoft.com/office/drawing/2014/main" id="{6F785189-C452-4676-8EE9-A9C08E1ED4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77879" y="5085956"/>
            <a:ext cx="358775" cy="357187"/>
            <a:chOff x="3026" y="2310"/>
            <a:chExt cx="226" cy="225"/>
          </a:xfrm>
          <a:solidFill>
            <a:schemeClr val="bg1"/>
          </a:solidFill>
        </p:grpSpPr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01A52805-5914-4FA0-8E5A-5E367C433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" y="2426"/>
              <a:ext cx="13" cy="13"/>
            </a:xfrm>
            <a:custGeom>
              <a:avLst/>
              <a:gdLst>
                <a:gd name="T0" fmla="*/ 152 w 186"/>
                <a:gd name="T1" fmla="*/ 0 h 184"/>
                <a:gd name="T2" fmla="*/ 166 w 186"/>
                <a:gd name="T3" fmla="*/ 16 h 184"/>
                <a:gd name="T4" fmla="*/ 177 w 186"/>
                <a:gd name="T5" fmla="*/ 34 h 184"/>
                <a:gd name="T6" fmla="*/ 183 w 186"/>
                <a:gd name="T7" fmla="*/ 55 h 184"/>
                <a:gd name="T8" fmla="*/ 186 w 186"/>
                <a:gd name="T9" fmla="*/ 78 h 184"/>
                <a:gd name="T10" fmla="*/ 183 w 186"/>
                <a:gd name="T11" fmla="*/ 101 h 184"/>
                <a:gd name="T12" fmla="*/ 175 w 186"/>
                <a:gd name="T13" fmla="*/ 124 h 184"/>
                <a:gd name="T14" fmla="*/ 162 w 186"/>
                <a:gd name="T15" fmla="*/ 144 h 184"/>
                <a:gd name="T16" fmla="*/ 145 w 186"/>
                <a:gd name="T17" fmla="*/ 161 h 184"/>
                <a:gd name="T18" fmla="*/ 126 w 186"/>
                <a:gd name="T19" fmla="*/ 174 h 184"/>
                <a:gd name="T20" fmla="*/ 103 w 186"/>
                <a:gd name="T21" fmla="*/ 182 h 184"/>
                <a:gd name="T22" fmla="*/ 78 w 186"/>
                <a:gd name="T23" fmla="*/ 184 h 184"/>
                <a:gd name="T24" fmla="*/ 55 w 186"/>
                <a:gd name="T25" fmla="*/ 182 h 184"/>
                <a:gd name="T26" fmla="*/ 35 w 186"/>
                <a:gd name="T27" fmla="*/ 176 h 184"/>
                <a:gd name="T28" fmla="*/ 16 w 186"/>
                <a:gd name="T29" fmla="*/ 164 h 184"/>
                <a:gd name="T30" fmla="*/ 0 w 186"/>
                <a:gd name="T31" fmla="*/ 151 h 184"/>
                <a:gd name="T32" fmla="*/ 26 w 186"/>
                <a:gd name="T33" fmla="*/ 141 h 184"/>
                <a:gd name="T34" fmla="*/ 50 w 186"/>
                <a:gd name="T35" fmla="*/ 127 h 184"/>
                <a:gd name="T36" fmla="*/ 73 w 186"/>
                <a:gd name="T37" fmla="*/ 112 h 184"/>
                <a:gd name="T38" fmla="*/ 95 w 186"/>
                <a:gd name="T39" fmla="*/ 93 h 184"/>
                <a:gd name="T40" fmla="*/ 113 w 186"/>
                <a:gd name="T41" fmla="*/ 71 h 184"/>
                <a:gd name="T42" fmla="*/ 129 w 186"/>
                <a:gd name="T43" fmla="*/ 49 h 184"/>
                <a:gd name="T44" fmla="*/ 142 w 186"/>
                <a:gd name="T45" fmla="*/ 25 h 184"/>
                <a:gd name="T46" fmla="*/ 152 w 186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4">
                  <a:moveTo>
                    <a:pt x="152" y="0"/>
                  </a:moveTo>
                  <a:lnTo>
                    <a:pt x="166" y="16"/>
                  </a:lnTo>
                  <a:lnTo>
                    <a:pt x="177" y="34"/>
                  </a:lnTo>
                  <a:lnTo>
                    <a:pt x="183" y="55"/>
                  </a:lnTo>
                  <a:lnTo>
                    <a:pt x="186" y="78"/>
                  </a:lnTo>
                  <a:lnTo>
                    <a:pt x="183" y="101"/>
                  </a:lnTo>
                  <a:lnTo>
                    <a:pt x="175" y="124"/>
                  </a:lnTo>
                  <a:lnTo>
                    <a:pt x="162" y="144"/>
                  </a:lnTo>
                  <a:lnTo>
                    <a:pt x="145" y="161"/>
                  </a:lnTo>
                  <a:lnTo>
                    <a:pt x="126" y="174"/>
                  </a:lnTo>
                  <a:lnTo>
                    <a:pt x="103" y="182"/>
                  </a:lnTo>
                  <a:lnTo>
                    <a:pt x="78" y="184"/>
                  </a:lnTo>
                  <a:lnTo>
                    <a:pt x="55" y="182"/>
                  </a:lnTo>
                  <a:lnTo>
                    <a:pt x="35" y="176"/>
                  </a:lnTo>
                  <a:lnTo>
                    <a:pt x="16" y="164"/>
                  </a:lnTo>
                  <a:lnTo>
                    <a:pt x="0" y="151"/>
                  </a:lnTo>
                  <a:lnTo>
                    <a:pt x="26" y="141"/>
                  </a:lnTo>
                  <a:lnTo>
                    <a:pt x="50" y="127"/>
                  </a:lnTo>
                  <a:lnTo>
                    <a:pt x="73" y="112"/>
                  </a:lnTo>
                  <a:lnTo>
                    <a:pt x="95" y="93"/>
                  </a:lnTo>
                  <a:lnTo>
                    <a:pt x="113" y="71"/>
                  </a:lnTo>
                  <a:lnTo>
                    <a:pt x="129" y="49"/>
                  </a:lnTo>
                  <a:lnTo>
                    <a:pt x="142" y="25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75F49789-4619-415F-85D1-D8048707F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2397"/>
              <a:ext cx="70" cy="69"/>
            </a:xfrm>
            <a:custGeom>
              <a:avLst/>
              <a:gdLst>
                <a:gd name="T0" fmla="*/ 581 w 1048"/>
                <a:gd name="T1" fmla="*/ 3 h 1045"/>
                <a:gd name="T2" fmla="*/ 690 w 1048"/>
                <a:gd name="T3" fmla="*/ 26 h 1045"/>
                <a:gd name="T4" fmla="*/ 788 w 1048"/>
                <a:gd name="T5" fmla="*/ 71 h 1045"/>
                <a:gd name="T6" fmla="*/ 875 w 1048"/>
                <a:gd name="T7" fmla="*/ 135 h 1045"/>
                <a:gd name="T8" fmla="*/ 947 w 1048"/>
                <a:gd name="T9" fmla="*/ 214 h 1045"/>
                <a:gd name="T10" fmla="*/ 1002 w 1048"/>
                <a:gd name="T11" fmla="*/ 307 h 1045"/>
                <a:gd name="T12" fmla="*/ 1037 w 1048"/>
                <a:gd name="T13" fmla="*/ 410 h 1045"/>
                <a:gd name="T14" fmla="*/ 1048 w 1048"/>
                <a:gd name="T15" fmla="*/ 523 h 1045"/>
                <a:gd name="T16" fmla="*/ 1037 w 1048"/>
                <a:gd name="T17" fmla="*/ 634 h 1045"/>
                <a:gd name="T18" fmla="*/ 1002 w 1048"/>
                <a:gd name="T19" fmla="*/ 738 h 1045"/>
                <a:gd name="T20" fmla="*/ 947 w 1048"/>
                <a:gd name="T21" fmla="*/ 830 h 1045"/>
                <a:gd name="T22" fmla="*/ 875 w 1048"/>
                <a:gd name="T23" fmla="*/ 910 h 1045"/>
                <a:gd name="T24" fmla="*/ 788 w 1048"/>
                <a:gd name="T25" fmla="*/ 974 h 1045"/>
                <a:gd name="T26" fmla="*/ 690 w 1048"/>
                <a:gd name="T27" fmla="*/ 1018 h 1045"/>
                <a:gd name="T28" fmla="*/ 581 w 1048"/>
                <a:gd name="T29" fmla="*/ 1042 h 1045"/>
                <a:gd name="T30" fmla="*/ 467 w 1048"/>
                <a:gd name="T31" fmla="*/ 1042 h 1045"/>
                <a:gd name="T32" fmla="*/ 358 w 1048"/>
                <a:gd name="T33" fmla="*/ 1018 h 1045"/>
                <a:gd name="T34" fmla="*/ 260 w 1048"/>
                <a:gd name="T35" fmla="*/ 974 h 1045"/>
                <a:gd name="T36" fmla="*/ 173 w 1048"/>
                <a:gd name="T37" fmla="*/ 910 h 1045"/>
                <a:gd name="T38" fmla="*/ 100 w 1048"/>
                <a:gd name="T39" fmla="*/ 830 h 1045"/>
                <a:gd name="T40" fmla="*/ 46 w 1048"/>
                <a:gd name="T41" fmla="*/ 738 h 1045"/>
                <a:gd name="T42" fmla="*/ 11 w 1048"/>
                <a:gd name="T43" fmla="*/ 634 h 1045"/>
                <a:gd name="T44" fmla="*/ 0 w 1048"/>
                <a:gd name="T45" fmla="*/ 523 h 1045"/>
                <a:gd name="T46" fmla="*/ 10 w 1048"/>
                <a:gd name="T47" fmla="*/ 416 h 1045"/>
                <a:gd name="T48" fmla="*/ 26 w 1048"/>
                <a:gd name="T49" fmla="*/ 368 h 1045"/>
                <a:gd name="T50" fmla="*/ 39 w 1048"/>
                <a:gd name="T51" fmla="*/ 381 h 1045"/>
                <a:gd name="T52" fmla="*/ 62 w 1048"/>
                <a:gd name="T53" fmla="*/ 405 h 1045"/>
                <a:gd name="T54" fmla="*/ 92 w 1048"/>
                <a:gd name="T55" fmla="*/ 435 h 1045"/>
                <a:gd name="T56" fmla="*/ 125 w 1048"/>
                <a:gd name="T57" fmla="*/ 467 h 1045"/>
                <a:gd name="T58" fmla="*/ 158 w 1048"/>
                <a:gd name="T59" fmla="*/ 499 h 1045"/>
                <a:gd name="T60" fmla="*/ 186 w 1048"/>
                <a:gd name="T61" fmla="*/ 527 h 1045"/>
                <a:gd name="T62" fmla="*/ 207 w 1048"/>
                <a:gd name="T63" fmla="*/ 547 h 1045"/>
                <a:gd name="T64" fmla="*/ 216 w 1048"/>
                <a:gd name="T65" fmla="*/ 556 h 1045"/>
                <a:gd name="T66" fmla="*/ 236 w 1048"/>
                <a:gd name="T67" fmla="*/ 636 h 1045"/>
                <a:gd name="T68" fmla="*/ 276 w 1048"/>
                <a:gd name="T69" fmla="*/ 706 h 1045"/>
                <a:gd name="T70" fmla="*/ 332 w 1048"/>
                <a:gd name="T71" fmla="*/ 764 h 1045"/>
                <a:gd name="T72" fmla="*/ 402 w 1048"/>
                <a:gd name="T73" fmla="*/ 805 h 1045"/>
                <a:gd name="T74" fmla="*/ 482 w 1048"/>
                <a:gd name="T75" fmla="*/ 828 h 1045"/>
                <a:gd name="T76" fmla="*/ 566 w 1048"/>
                <a:gd name="T77" fmla="*/ 828 h 1045"/>
                <a:gd name="T78" fmla="*/ 644 w 1048"/>
                <a:gd name="T79" fmla="*/ 806 h 1045"/>
                <a:gd name="T80" fmla="*/ 713 w 1048"/>
                <a:gd name="T81" fmla="*/ 766 h 1045"/>
                <a:gd name="T82" fmla="*/ 769 w 1048"/>
                <a:gd name="T83" fmla="*/ 710 h 1045"/>
                <a:gd name="T84" fmla="*/ 809 w 1048"/>
                <a:gd name="T85" fmla="*/ 642 h 1045"/>
                <a:gd name="T86" fmla="*/ 831 w 1048"/>
                <a:gd name="T87" fmla="*/ 564 h 1045"/>
                <a:gd name="T88" fmla="*/ 831 w 1048"/>
                <a:gd name="T89" fmla="*/ 480 h 1045"/>
                <a:gd name="T90" fmla="*/ 809 w 1048"/>
                <a:gd name="T91" fmla="*/ 401 h 1045"/>
                <a:gd name="T92" fmla="*/ 768 w 1048"/>
                <a:gd name="T93" fmla="*/ 332 h 1045"/>
                <a:gd name="T94" fmla="*/ 710 w 1048"/>
                <a:gd name="T95" fmla="*/ 276 h 1045"/>
                <a:gd name="T96" fmla="*/ 639 w 1048"/>
                <a:gd name="T97" fmla="*/ 236 h 1045"/>
                <a:gd name="T98" fmla="*/ 559 w 1048"/>
                <a:gd name="T99" fmla="*/ 216 h 1045"/>
                <a:gd name="T100" fmla="*/ 550 w 1048"/>
                <a:gd name="T101" fmla="*/ 207 h 1045"/>
                <a:gd name="T102" fmla="*/ 530 w 1048"/>
                <a:gd name="T103" fmla="*/ 186 h 1045"/>
                <a:gd name="T104" fmla="*/ 502 w 1048"/>
                <a:gd name="T105" fmla="*/ 157 h 1045"/>
                <a:gd name="T106" fmla="*/ 470 w 1048"/>
                <a:gd name="T107" fmla="*/ 125 h 1045"/>
                <a:gd name="T108" fmla="*/ 437 w 1048"/>
                <a:gd name="T109" fmla="*/ 92 h 1045"/>
                <a:gd name="T110" fmla="*/ 407 w 1048"/>
                <a:gd name="T111" fmla="*/ 62 h 1045"/>
                <a:gd name="T112" fmla="*/ 384 w 1048"/>
                <a:gd name="T113" fmla="*/ 39 h 1045"/>
                <a:gd name="T114" fmla="*/ 371 w 1048"/>
                <a:gd name="T115" fmla="*/ 25 h 1045"/>
                <a:gd name="T116" fmla="*/ 418 w 1048"/>
                <a:gd name="T117" fmla="*/ 11 h 1045"/>
                <a:gd name="T118" fmla="*/ 524 w 1048"/>
                <a:gd name="T11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1045">
                  <a:moveTo>
                    <a:pt x="524" y="0"/>
                  </a:moveTo>
                  <a:lnTo>
                    <a:pt x="581" y="3"/>
                  </a:lnTo>
                  <a:lnTo>
                    <a:pt x="636" y="12"/>
                  </a:lnTo>
                  <a:lnTo>
                    <a:pt x="690" y="26"/>
                  </a:lnTo>
                  <a:lnTo>
                    <a:pt x="741" y="46"/>
                  </a:lnTo>
                  <a:lnTo>
                    <a:pt x="788" y="71"/>
                  </a:lnTo>
                  <a:lnTo>
                    <a:pt x="834" y="101"/>
                  </a:lnTo>
                  <a:lnTo>
                    <a:pt x="875" y="135"/>
                  </a:lnTo>
                  <a:lnTo>
                    <a:pt x="914" y="173"/>
                  </a:lnTo>
                  <a:lnTo>
                    <a:pt x="947" y="214"/>
                  </a:lnTo>
                  <a:lnTo>
                    <a:pt x="977" y="258"/>
                  </a:lnTo>
                  <a:lnTo>
                    <a:pt x="1002" y="307"/>
                  </a:lnTo>
                  <a:lnTo>
                    <a:pt x="1022" y="358"/>
                  </a:lnTo>
                  <a:lnTo>
                    <a:pt x="1037" y="410"/>
                  </a:lnTo>
                  <a:lnTo>
                    <a:pt x="1045" y="466"/>
                  </a:lnTo>
                  <a:lnTo>
                    <a:pt x="1048" y="523"/>
                  </a:lnTo>
                  <a:lnTo>
                    <a:pt x="1045" y="579"/>
                  </a:lnTo>
                  <a:lnTo>
                    <a:pt x="1037" y="634"/>
                  </a:lnTo>
                  <a:lnTo>
                    <a:pt x="1022" y="687"/>
                  </a:lnTo>
                  <a:lnTo>
                    <a:pt x="1002" y="738"/>
                  </a:lnTo>
                  <a:lnTo>
                    <a:pt x="977" y="786"/>
                  </a:lnTo>
                  <a:lnTo>
                    <a:pt x="947" y="830"/>
                  </a:lnTo>
                  <a:lnTo>
                    <a:pt x="914" y="872"/>
                  </a:lnTo>
                  <a:lnTo>
                    <a:pt x="875" y="910"/>
                  </a:lnTo>
                  <a:lnTo>
                    <a:pt x="834" y="944"/>
                  </a:lnTo>
                  <a:lnTo>
                    <a:pt x="788" y="974"/>
                  </a:lnTo>
                  <a:lnTo>
                    <a:pt x="741" y="998"/>
                  </a:lnTo>
                  <a:lnTo>
                    <a:pt x="690" y="1018"/>
                  </a:lnTo>
                  <a:lnTo>
                    <a:pt x="636" y="1032"/>
                  </a:lnTo>
                  <a:lnTo>
                    <a:pt x="581" y="1042"/>
                  </a:lnTo>
                  <a:lnTo>
                    <a:pt x="524" y="1045"/>
                  </a:lnTo>
                  <a:lnTo>
                    <a:pt x="467" y="1042"/>
                  </a:lnTo>
                  <a:lnTo>
                    <a:pt x="411" y="1032"/>
                  </a:lnTo>
                  <a:lnTo>
                    <a:pt x="358" y="1018"/>
                  </a:lnTo>
                  <a:lnTo>
                    <a:pt x="308" y="998"/>
                  </a:lnTo>
                  <a:lnTo>
                    <a:pt x="260" y="974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2"/>
                  </a:lnTo>
                  <a:lnTo>
                    <a:pt x="100" y="830"/>
                  </a:lnTo>
                  <a:lnTo>
                    <a:pt x="71" y="786"/>
                  </a:lnTo>
                  <a:lnTo>
                    <a:pt x="46" y="738"/>
                  </a:lnTo>
                  <a:lnTo>
                    <a:pt x="27" y="687"/>
                  </a:lnTo>
                  <a:lnTo>
                    <a:pt x="11" y="634"/>
                  </a:lnTo>
                  <a:lnTo>
                    <a:pt x="3" y="579"/>
                  </a:lnTo>
                  <a:lnTo>
                    <a:pt x="0" y="523"/>
                  </a:lnTo>
                  <a:lnTo>
                    <a:pt x="2" y="469"/>
                  </a:lnTo>
                  <a:lnTo>
                    <a:pt x="10" y="416"/>
                  </a:lnTo>
                  <a:lnTo>
                    <a:pt x="24" y="367"/>
                  </a:lnTo>
                  <a:lnTo>
                    <a:pt x="26" y="368"/>
                  </a:lnTo>
                  <a:lnTo>
                    <a:pt x="31" y="373"/>
                  </a:lnTo>
                  <a:lnTo>
                    <a:pt x="39" y="381"/>
                  </a:lnTo>
                  <a:lnTo>
                    <a:pt x="50" y="393"/>
                  </a:lnTo>
                  <a:lnTo>
                    <a:pt x="62" y="405"/>
                  </a:lnTo>
                  <a:lnTo>
                    <a:pt x="76" y="419"/>
                  </a:lnTo>
                  <a:lnTo>
                    <a:pt x="92" y="435"/>
                  </a:lnTo>
                  <a:lnTo>
                    <a:pt x="109" y="450"/>
                  </a:lnTo>
                  <a:lnTo>
                    <a:pt x="125" y="467"/>
                  </a:lnTo>
                  <a:lnTo>
                    <a:pt x="142" y="483"/>
                  </a:lnTo>
                  <a:lnTo>
                    <a:pt x="158" y="499"/>
                  </a:lnTo>
                  <a:lnTo>
                    <a:pt x="173" y="513"/>
                  </a:lnTo>
                  <a:lnTo>
                    <a:pt x="186" y="527"/>
                  </a:lnTo>
                  <a:lnTo>
                    <a:pt x="198" y="538"/>
                  </a:lnTo>
                  <a:lnTo>
                    <a:pt x="207" y="547"/>
                  </a:lnTo>
                  <a:lnTo>
                    <a:pt x="213" y="554"/>
                  </a:lnTo>
                  <a:lnTo>
                    <a:pt x="216" y="556"/>
                  </a:lnTo>
                  <a:lnTo>
                    <a:pt x="224" y="597"/>
                  </a:lnTo>
                  <a:lnTo>
                    <a:pt x="236" y="636"/>
                  </a:lnTo>
                  <a:lnTo>
                    <a:pt x="254" y="673"/>
                  </a:lnTo>
                  <a:lnTo>
                    <a:pt x="276" y="706"/>
                  </a:lnTo>
                  <a:lnTo>
                    <a:pt x="302" y="737"/>
                  </a:lnTo>
                  <a:lnTo>
                    <a:pt x="332" y="764"/>
                  </a:lnTo>
                  <a:lnTo>
                    <a:pt x="366" y="787"/>
                  </a:lnTo>
                  <a:lnTo>
                    <a:pt x="402" y="805"/>
                  </a:lnTo>
                  <a:lnTo>
                    <a:pt x="440" y="819"/>
                  </a:lnTo>
                  <a:lnTo>
                    <a:pt x="482" y="828"/>
                  </a:lnTo>
                  <a:lnTo>
                    <a:pt x="524" y="830"/>
                  </a:lnTo>
                  <a:lnTo>
                    <a:pt x="566" y="828"/>
                  </a:lnTo>
                  <a:lnTo>
                    <a:pt x="606" y="820"/>
                  </a:lnTo>
                  <a:lnTo>
                    <a:pt x="644" y="806"/>
                  </a:lnTo>
                  <a:lnTo>
                    <a:pt x="681" y="789"/>
                  </a:lnTo>
                  <a:lnTo>
                    <a:pt x="713" y="766"/>
                  </a:lnTo>
                  <a:lnTo>
                    <a:pt x="743" y="740"/>
                  </a:lnTo>
                  <a:lnTo>
                    <a:pt x="769" y="710"/>
                  </a:lnTo>
                  <a:lnTo>
                    <a:pt x="791" y="677"/>
                  </a:lnTo>
                  <a:lnTo>
                    <a:pt x="809" y="642"/>
                  </a:lnTo>
                  <a:lnTo>
                    <a:pt x="823" y="604"/>
                  </a:lnTo>
                  <a:lnTo>
                    <a:pt x="831" y="564"/>
                  </a:lnTo>
                  <a:lnTo>
                    <a:pt x="834" y="523"/>
                  </a:lnTo>
                  <a:lnTo>
                    <a:pt x="831" y="480"/>
                  </a:lnTo>
                  <a:lnTo>
                    <a:pt x="823" y="439"/>
                  </a:lnTo>
                  <a:lnTo>
                    <a:pt x="809" y="401"/>
                  </a:lnTo>
                  <a:lnTo>
                    <a:pt x="790" y="365"/>
                  </a:lnTo>
                  <a:lnTo>
                    <a:pt x="768" y="332"/>
                  </a:lnTo>
                  <a:lnTo>
                    <a:pt x="741" y="302"/>
                  </a:lnTo>
                  <a:lnTo>
                    <a:pt x="710" y="276"/>
                  </a:lnTo>
                  <a:lnTo>
                    <a:pt x="676" y="253"/>
                  </a:lnTo>
                  <a:lnTo>
                    <a:pt x="639" y="236"/>
                  </a:lnTo>
                  <a:lnTo>
                    <a:pt x="601" y="223"/>
                  </a:lnTo>
                  <a:lnTo>
                    <a:pt x="559" y="216"/>
                  </a:lnTo>
                  <a:lnTo>
                    <a:pt x="556" y="213"/>
                  </a:lnTo>
                  <a:lnTo>
                    <a:pt x="550" y="207"/>
                  </a:lnTo>
                  <a:lnTo>
                    <a:pt x="542" y="198"/>
                  </a:lnTo>
                  <a:lnTo>
                    <a:pt x="530" y="186"/>
                  </a:lnTo>
                  <a:lnTo>
                    <a:pt x="517" y="173"/>
                  </a:lnTo>
                  <a:lnTo>
                    <a:pt x="502" y="157"/>
                  </a:lnTo>
                  <a:lnTo>
                    <a:pt x="487" y="142"/>
                  </a:lnTo>
                  <a:lnTo>
                    <a:pt x="470" y="125"/>
                  </a:lnTo>
                  <a:lnTo>
                    <a:pt x="454" y="109"/>
                  </a:lnTo>
                  <a:lnTo>
                    <a:pt x="437" y="92"/>
                  </a:lnTo>
                  <a:lnTo>
                    <a:pt x="422" y="77"/>
                  </a:lnTo>
                  <a:lnTo>
                    <a:pt x="407" y="62"/>
                  </a:lnTo>
                  <a:lnTo>
                    <a:pt x="395" y="49"/>
                  </a:lnTo>
                  <a:lnTo>
                    <a:pt x="384" y="39"/>
                  </a:lnTo>
                  <a:lnTo>
                    <a:pt x="376" y="30"/>
                  </a:lnTo>
                  <a:lnTo>
                    <a:pt x="371" y="25"/>
                  </a:lnTo>
                  <a:lnTo>
                    <a:pt x="369" y="23"/>
                  </a:lnTo>
                  <a:lnTo>
                    <a:pt x="418" y="11"/>
                  </a:lnTo>
                  <a:lnTo>
                    <a:pt x="470" y="3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3" name="Freeform 113">
              <a:extLst>
                <a:ext uri="{FF2B5EF4-FFF2-40B4-BE49-F238E27FC236}">
                  <a16:creationId xmlns:a16="http://schemas.microsoft.com/office/drawing/2014/main" id="{778DEE30-8375-4A4F-9885-EE62CC4B6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" y="2369"/>
              <a:ext cx="125" cy="125"/>
            </a:xfrm>
            <a:custGeom>
              <a:avLst/>
              <a:gdLst>
                <a:gd name="T0" fmla="*/ 1094 w 1884"/>
                <a:gd name="T1" fmla="*/ 12 h 1875"/>
                <a:gd name="T2" fmla="*/ 1308 w 1884"/>
                <a:gd name="T3" fmla="*/ 73 h 1875"/>
                <a:gd name="T4" fmla="*/ 1498 w 1884"/>
                <a:gd name="T5" fmla="*/ 180 h 1875"/>
                <a:gd name="T6" fmla="*/ 1657 w 1884"/>
                <a:gd name="T7" fmla="*/ 327 h 1875"/>
                <a:gd name="T8" fmla="*/ 1778 w 1884"/>
                <a:gd name="T9" fmla="*/ 506 h 1875"/>
                <a:gd name="T10" fmla="*/ 1856 w 1884"/>
                <a:gd name="T11" fmla="*/ 712 h 1875"/>
                <a:gd name="T12" fmla="*/ 1884 w 1884"/>
                <a:gd name="T13" fmla="*/ 938 h 1875"/>
                <a:gd name="T14" fmla="*/ 1856 w 1884"/>
                <a:gd name="T15" fmla="*/ 1163 h 1875"/>
                <a:gd name="T16" fmla="*/ 1778 w 1884"/>
                <a:gd name="T17" fmla="*/ 1368 h 1875"/>
                <a:gd name="T18" fmla="*/ 1657 w 1884"/>
                <a:gd name="T19" fmla="*/ 1547 h 1875"/>
                <a:gd name="T20" fmla="*/ 1498 w 1884"/>
                <a:gd name="T21" fmla="*/ 1694 h 1875"/>
                <a:gd name="T22" fmla="*/ 1308 w 1884"/>
                <a:gd name="T23" fmla="*/ 1801 h 1875"/>
                <a:gd name="T24" fmla="*/ 1094 w 1884"/>
                <a:gd name="T25" fmla="*/ 1863 h 1875"/>
                <a:gd name="T26" fmla="*/ 865 w 1884"/>
                <a:gd name="T27" fmla="*/ 1871 h 1875"/>
                <a:gd name="T28" fmla="*/ 645 w 1884"/>
                <a:gd name="T29" fmla="*/ 1827 h 1875"/>
                <a:gd name="T30" fmla="*/ 447 w 1884"/>
                <a:gd name="T31" fmla="*/ 1734 h 1875"/>
                <a:gd name="T32" fmla="*/ 277 w 1884"/>
                <a:gd name="T33" fmla="*/ 1600 h 1875"/>
                <a:gd name="T34" fmla="*/ 141 w 1884"/>
                <a:gd name="T35" fmla="*/ 1431 h 1875"/>
                <a:gd name="T36" fmla="*/ 48 w 1884"/>
                <a:gd name="T37" fmla="*/ 1234 h 1875"/>
                <a:gd name="T38" fmla="*/ 3 w 1884"/>
                <a:gd name="T39" fmla="*/ 1014 h 1875"/>
                <a:gd name="T40" fmla="*/ 12 w 1884"/>
                <a:gd name="T41" fmla="*/ 794 h 1875"/>
                <a:gd name="T42" fmla="*/ 67 w 1884"/>
                <a:gd name="T43" fmla="*/ 592 h 1875"/>
                <a:gd name="T44" fmla="*/ 286 w 1884"/>
                <a:gd name="T45" fmla="*/ 626 h 1875"/>
                <a:gd name="T46" fmla="*/ 227 w 1884"/>
                <a:gd name="T47" fmla="*/ 807 h 1875"/>
                <a:gd name="T48" fmla="*/ 218 w 1884"/>
                <a:gd name="T49" fmla="*/ 1003 h 1875"/>
                <a:gd name="T50" fmla="*/ 261 w 1884"/>
                <a:gd name="T51" fmla="*/ 1189 h 1875"/>
                <a:gd name="T52" fmla="*/ 348 w 1884"/>
                <a:gd name="T53" fmla="*/ 1354 h 1875"/>
                <a:gd name="T54" fmla="*/ 474 w 1884"/>
                <a:gd name="T55" fmla="*/ 1491 h 1875"/>
                <a:gd name="T56" fmla="*/ 631 w 1884"/>
                <a:gd name="T57" fmla="*/ 1591 h 1875"/>
                <a:gd name="T58" fmla="*/ 812 w 1884"/>
                <a:gd name="T59" fmla="*/ 1650 h 1875"/>
                <a:gd name="T60" fmla="*/ 1008 w 1884"/>
                <a:gd name="T61" fmla="*/ 1658 h 1875"/>
                <a:gd name="T62" fmla="*/ 1195 w 1884"/>
                <a:gd name="T63" fmla="*/ 1616 h 1875"/>
                <a:gd name="T64" fmla="*/ 1361 w 1884"/>
                <a:gd name="T65" fmla="*/ 1528 h 1875"/>
                <a:gd name="T66" fmla="*/ 1498 w 1884"/>
                <a:gd name="T67" fmla="*/ 1403 h 1875"/>
                <a:gd name="T68" fmla="*/ 1599 w 1884"/>
                <a:gd name="T69" fmla="*/ 1247 h 1875"/>
                <a:gd name="T70" fmla="*/ 1657 w 1884"/>
                <a:gd name="T71" fmla="*/ 1067 h 1875"/>
                <a:gd name="T72" fmla="*/ 1665 w 1884"/>
                <a:gd name="T73" fmla="*/ 872 h 1875"/>
                <a:gd name="T74" fmla="*/ 1623 w 1884"/>
                <a:gd name="T75" fmla="*/ 685 h 1875"/>
                <a:gd name="T76" fmla="*/ 1536 w 1884"/>
                <a:gd name="T77" fmla="*/ 520 h 1875"/>
                <a:gd name="T78" fmla="*/ 1411 w 1884"/>
                <a:gd name="T79" fmla="*/ 384 h 1875"/>
                <a:gd name="T80" fmla="*/ 1253 w 1884"/>
                <a:gd name="T81" fmla="*/ 283 h 1875"/>
                <a:gd name="T82" fmla="*/ 1073 w 1884"/>
                <a:gd name="T83" fmla="*/ 226 h 1875"/>
                <a:gd name="T84" fmla="*/ 876 w 1884"/>
                <a:gd name="T85" fmla="*/ 216 h 1875"/>
                <a:gd name="T86" fmla="*/ 688 w 1884"/>
                <a:gd name="T87" fmla="*/ 259 h 1875"/>
                <a:gd name="T88" fmla="*/ 533 w 1884"/>
                <a:gd name="T89" fmla="*/ 93 h 1875"/>
                <a:gd name="T90" fmla="*/ 729 w 1884"/>
                <a:gd name="T91" fmla="*/ 23 h 1875"/>
                <a:gd name="T92" fmla="*/ 942 w 1884"/>
                <a:gd name="T93" fmla="*/ 0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4" h="1875">
                  <a:moveTo>
                    <a:pt x="942" y="0"/>
                  </a:moveTo>
                  <a:lnTo>
                    <a:pt x="1019" y="3"/>
                  </a:lnTo>
                  <a:lnTo>
                    <a:pt x="1094" y="12"/>
                  </a:lnTo>
                  <a:lnTo>
                    <a:pt x="1168" y="27"/>
                  </a:lnTo>
                  <a:lnTo>
                    <a:pt x="1240" y="47"/>
                  </a:lnTo>
                  <a:lnTo>
                    <a:pt x="1308" y="73"/>
                  </a:lnTo>
                  <a:lnTo>
                    <a:pt x="1374" y="104"/>
                  </a:lnTo>
                  <a:lnTo>
                    <a:pt x="1437" y="140"/>
                  </a:lnTo>
                  <a:lnTo>
                    <a:pt x="1498" y="180"/>
                  </a:lnTo>
                  <a:lnTo>
                    <a:pt x="1555" y="226"/>
                  </a:lnTo>
                  <a:lnTo>
                    <a:pt x="1607" y="274"/>
                  </a:lnTo>
                  <a:lnTo>
                    <a:pt x="1657" y="327"/>
                  </a:lnTo>
                  <a:lnTo>
                    <a:pt x="1702" y="384"/>
                  </a:lnTo>
                  <a:lnTo>
                    <a:pt x="1742" y="443"/>
                  </a:lnTo>
                  <a:lnTo>
                    <a:pt x="1778" y="506"/>
                  </a:lnTo>
                  <a:lnTo>
                    <a:pt x="1809" y="572"/>
                  </a:lnTo>
                  <a:lnTo>
                    <a:pt x="1835" y="642"/>
                  </a:lnTo>
                  <a:lnTo>
                    <a:pt x="1856" y="712"/>
                  </a:lnTo>
                  <a:lnTo>
                    <a:pt x="1872" y="785"/>
                  </a:lnTo>
                  <a:lnTo>
                    <a:pt x="1881" y="860"/>
                  </a:lnTo>
                  <a:lnTo>
                    <a:pt x="1884" y="938"/>
                  </a:lnTo>
                  <a:lnTo>
                    <a:pt x="1881" y="1014"/>
                  </a:lnTo>
                  <a:lnTo>
                    <a:pt x="1872" y="1089"/>
                  </a:lnTo>
                  <a:lnTo>
                    <a:pt x="1856" y="1163"/>
                  </a:lnTo>
                  <a:lnTo>
                    <a:pt x="1835" y="1234"/>
                  </a:lnTo>
                  <a:lnTo>
                    <a:pt x="1809" y="1302"/>
                  </a:lnTo>
                  <a:lnTo>
                    <a:pt x="1778" y="1368"/>
                  </a:lnTo>
                  <a:lnTo>
                    <a:pt x="1742" y="1431"/>
                  </a:lnTo>
                  <a:lnTo>
                    <a:pt x="1702" y="1491"/>
                  </a:lnTo>
                  <a:lnTo>
                    <a:pt x="1657" y="1547"/>
                  </a:lnTo>
                  <a:lnTo>
                    <a:pt x="1607" y="1600"/>
                  </a:lnTo>
                  <a:lnTo>
                    <a:pt x="1555" y="1649"/>
                  </a:lnTo>
                  <a:lnTo>
                    <a:pt x="1498" y="1694"/>
                  </a:lnTo>
                  <a:lnTo>
                    <a:pt x="1437" y="1734"/>
                  </a:lnTo>
                  <a:lnTo>
                    <a:pt x="1374" y="1770"/>
                  </a:lnTo>
                  <a:lnTo>
                    <a:pt x="1308" y="1801"/>
                  </a:lnTo>
                  <a:lnTo>
                    <a:pt x="1240" y="1827"/>
                  </a:lnTo>
                  <a:lnTo>
                    <a:pt x="1168" y="1848"/>
                  </a:lnTo>
                  <a:lnTo>
                    <a:pt x="1094" y="1863"/>
                  </a:lnTo>
                  <a:lnTo>
                    <a:pt x="1019" y="1871"/>
                  </a:lnTo>
                  <a:lnTo>
                    <a:pt x="942" y="1875"/>
                  </a:lnTo>
                  <a:lnTo>
                    <a:pt x="865" y="1871"/>
                  </a:lnTo>
                  <a:lnTo>
                    <a:pt x="790" y="1863"/>
                  </a:lnTo>
                  <a:lnTo>
                    <a:pt x="716" y="1848"/>
                  </a:lnTo>
                  <a:lnTo>
                    <a:pt x="645" y="1827"/>
                  </a:lnTo>
                  <a:lnTo>
                    <a:pt x="576" y="1801"/>
                  </a:lnTo>
                  <a:lnTo>
                    <a:pt x="510" y="1770"/>
                  </a:lnTo>
                  <a:lnTo>
                    <a:pt x="447" y="1734"/>
                  </a:lnTo>
                  <a:lnTo>
                    <a:pt x="387" y="1694"/>
                  </a:lnTo>
                  <a:lnTo>
                    <a:pt x="330" y="1649"/>
                  </a:lnTo>
                  <a:lnTo>
                    <a:pt x="277" y="1600"/>
                  </a:lnTo>
                  <a:lnTo>
                    <a:pt x="227" y="1547"/>
                  </a:lnTo>
                  <a:lnTo>
                    <a:pt x="183" y="1491"/>
                  </a:lnTo>
                  <a:lnTo>
                    <a:pt x="141" y="1431"/>
                  </a:lnTo>
                  <a:lnTo>
                    <a:pt x="106" y="1368"/>
                  </a:lnTo>
                  <a:lnTo>
                    <a:pt x="75" y="1302"/>
                  </a:lnTo>
                  <a:lnTo>
                    <a:pt x="48" y="1234"/>
                  </a:lnTo>
                  <a:lnTo>
                    <a:pt x="28" y="1163"/>
                  </a:lnTo>
                  <a:lnTo>
                    <a:pt x="13" y="1089"/>
                  </a:lnTo>
                  <a:lnTo>
                    <a:pt x="3" y="1014"/>
                  </a:lnTo>
                  <a:lnTo>
                    <a:pt x="0" y="938"/>
                  </a:lnTo>
                  <a:lnTo>
                    <a:pt x="3" y="864"/>
                  </a:lnTo>
                  <a:lnTo>
                    <a:pt x="12" y="794"/>
                  </a:lnTo>
                  <a:lnTo>
                    <a:pt x="25" y="724"/>
                  </a:lnTo>
                  <a:lnTo>
                    <a:pt x="44" y="657"/>
                  </a:lnTo>
                  <a:lnTo>
                    <a:pt x="67" y="592"/>
                  </a:lnTo>
                  <a:lnTo>
                    <a:pt x="95" y="529"/>
                  </a:lnTo>
                  <a:lnTo>
                    <a:pt x="127" y="468"/>
                  </a:lnTo>
                  <a:lnTo>
                    <a:pt x="286" y="626"/>
                  </a:lnTo>
                  <a:lnTo>
                    <a:pt x="261" y="684"/>
                  </a:lnTo>
                  <a:lnTo>
                    <a:pt x="242" y="745"/>
                  </a:lnTo>
                  <a:lnTo>
                    <a:pt x="227" y="807"/>
                  </a:lnTo>
                  <a:lnTo>
                    <a:pt x="219" y="872"/>
                  </a:lnTo>
                  <a:lnTo>
                    <a:pt x="216" y="938"/>
                  </a:lnTo>
                  <a:lnTo>
                    <a:pt x="218" y="1003"/>
                  </a:lnTo>
                  <a:lnTo>
                    <a:pt x="227" y="1067"/>
                  </a:lnTo>
                  <a:lnTo>
                    <a:pt x="242" y="1130"/>
                  </a:lnTo>
                  <a:lnTo>
                    <a:pt x="261" y="1189"/>
                  </a:lnTo>
                  <a:lnTo>
                    <a:pt x="285" y="1247"/>
                  </a:lnTo>
                  <a:lnTo>
                    <a:pt x="315" y="1302"/>
                  </a:lnTo>
                  <a:lnTo>
                    <a:pt x="348" y="1354"/>
                  </a:lnTo>
                  <a:lnTo>
                    <a:pt x="387" y="1403"/>
                  </a:lnTo>
                  <a:lnTo>
                    <a:pt x="428" y="1448"/>
                  </a:lnTo>
                  <a:lnTo>
                    <a:pt x="474" y="1491"/>
                  </a:lnTo>
                  <a:lnTo>
                    <a:pt x="524" y="1528"/>
                  </a:lnTo>
                  <a:lnTo>
                    <a:pt x="575" y="1562"/>
                  </a:lnTo>
                  <a:lnTo>
                    <a:pt x="631" y="1591"/>
                  </a:lnTo>
                  <a:lnTo>
                    <a:pt x="689" y="1616"/>
                  </a:lnTo>
                  <a:lnTo>
                    <a:pt x="749" y="1635"/>
                  </a:lnTo>
                  <a:lnTo>
                    <a:pt x="812" y="1650"/>
                  </a:lnTo>
                  <a:lnTo>
                    <a:pt x="876" y="1658"/>
                  </a:lnTo>
                  <a:lnTo>
                    <a:pt x="942" y="1661"/>
                  </a:lnTo>
                  <a:lnTo>
                    <a:pt x="1008" y="1658"/>
                  </a:lnTo>
                  <a:lnTo>
                    <a:pt x="1073" y="1650"/>
                  </a:lnTo>
                  <a:lnTo>
                    <a:pt x="1135" y="1635"/>
                  </a:lnTo>
                  <a:lnTo>
                    <a:pt x="1195" y="1616"/>
                  </a:lnTo>
                  <a:lnTo>
                    <a:pt x="1253" y="1591"/>
                  </a:lnTo>
                  <a:lnTo>
                    <a:pt x="1309" y="1562"/>
                  </a:lnTo>
                  <a:lnTo>
                    <a:pt x="1361" y="1528"/>
                  </a:lnTo>
                  <a:lnTo>
                    <a:pt x="1411" y="1491"/>
                  </a:lnTo>
                  <a:lnTo>
                    <a:pt x="1456" y="1448"/>
                  </a:lnTo>
                  <a:lnTo>
                    <a:pt x="1498" y="1403"/>
                  </a:lnTo>
                  <a:lnTo>
                    <a:pt x="1536" y="1354"/>
                  </a:lnTo>
                  <a:lnTo>
                    <a:pt x="1569" y="1302"/>
                  </a:lnTo>
                  <a:lnTo>
                    <a:pt x="1599" y="1247"/>
                  </a:lnTo>
                  <a:lnTo>
                    <a:pt x="1623" y="1189"/>
                  </a:lnTo>
                  <a:lnTo>
                    <a:pt x="1643" y="1130"/>
                  </a:lnTo>
                  <a:lnTo>
                    <a:pt x="1657" y="1067"/>
                  </a:lnTo>
                  <a:lnTo>
                    <a:pt x="1665" y="1003"/>
                  </a:lnTo>
                  <a:lnTo>
                    <a:pt x="1669" y="938"/>
                  </a:lnTo>
                  <a:lnTo>
                    <a:pt x="1665" y="872"/>
                  </a:lnTo>
                  <a:lnTo>
                    <a:pt x="1657" y="808"/>
                  </a:lnTo>
                  <a:lnTo>
                    <a:pt x="1643" y="745"/>
                  </a:lnTo>
                  <a:lnTo>
                    <a:pt x="1623" y="685"/>
                  </a:lnTo>
                  <a:lnTo>
                    <a:pt x="1599" y="627"/>
                  </a:lnTo>
                  <a:lnTo>
                    <a:pt x="1569" y="572"/>
                  </a:lnTo>
                  <a:lnTo>
                    <a:pt x="1536" y="520"/>
                  </a:lnTo>
                  <a:lnTo>
                    <a:pt x="1498" y="471"/>
                  </a:lnTo>
                  <a:lnTo>
                    <a:pt x="1456" y="426"/>
                  </a:lnTo>
                  <a:lnTo>
                    <a:pt x="1411" y="384"/>
                  </a:lnTo>
                  <a:lnTo>
                    <a:pt x="1361" y="346"/>
                  </a:lnTo>
                  <a:lnTo>
                    <a:pt x="1309" y="312"/>
                  </a:lnTo>
                  <a:lnTo>
                    <a:pt x="1253" y="283"/>
                  </a:lnTo>
                  <a:lnTo>
                    <a:pt x="1195" y="259"/>
                  </a:lnTo>
                  <a:lnTo>
                    <a:pt x="1135" y="239"/>
                  </a:lnTo>
                  <a:lnTo>
                    <a:pt x="1073" y="226"/>
                  </a:lnTo>
                  <a:lnTo>
                    <a:pt x="1008" y="216"/>
                  </a:lnTo>
                  <a:lnTo>
                    <a:pt x="942" y="213"/>
                  </a:lnTo>
                  <a:lnTo>
                    <a:pt x="876" y="216"/>
                  </a:lnTo>
                  <a:lnTo>
                    <a:pt x="812" y="226"/>
                  </a:lnTo>
                  <a:lnTo>
                    <a:pt x="749" y="239"/>
                  </a:lnTo>
                  <a:lnTo>
                    <a:pt x="688" y="259"/>
                  </a:lnTo>
                  <a:lnTo>
                    <a:pt x="630" y="283"/>
                  </a:lnTo>
                  <a:lnTo>
                    <a:pt x="472" y="126"/>
                  </a:lnTo>
                  <a:lnTo>
                    <a:pt x="533" y="93"/>
                  </a:lnTo>
                  <a:lnTo>
                    <a:pt x="596" y="66"/>
                  </a:lnTo>
                  <a:lnTo>
                    <a:pt x="661" y="42"/>
                  </a:lnTo>
                  <a:lnTo>
                    <a:pt x="729" y="23"/>
                  </a:lnTo>
                  <a:lnTo>
                    <a:pt x="798" y="10"/>
                  </a:lnTo>
                  <a:lnTo>
                    <a:pt x="870" y="2"/>
                  </a:lnTo>
                  <a:lnTo>
                    <a:pt x="9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4" name="Freeform 114">
              <a:extLst>
                <a:ext uri="{FF2B5EF4-FFF2-40B4-BE49-F238E27FC236}">
                  <a16:creationId xmlns:a16="http://schemas.microsoft.com/office/drawing/2014/main" id="{F17C3FD8-43A4-4690-96D3-3834E63CF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" y="2342"/>
              <a:ext cx="87" cy="86"/>
            </a:xfrm>
            <a:custGeom>
              <a:avLst/>
              <a:gdLst>
                <a:gd name="T0" fmla="*/ 144 w 1296"/>
                <a:gd name="T1" fmla="*/ 0 h 1290"/>
                <a:gd name="T2" fmla="*/ 1267 w 1296"/>
                <a:gd name="T3" fmla="*/ 1118 h 1290"/>
                <a:gd name="T4" fmla="*/ 1282 w 1296"/>
                <a:gd name="T5" fmla="*/ 1136 h 1290"/>
                <a:gd name="T6" fmla="*/ 1292 w 1296"/>
                <a:gd name="T7" fmla="*/ 1157 h 1290"/>
                <a:gd name="T8" fmla="*/ 1296 w 1296"/>
                <a:gd name="T9" fmla="*/ 1178 h 1290"/>
                <a:gd name="T10" fmla="*/ 1296 w 1296"/>
                <a:gd name="T11" fmla="*/ 1200 h 1290"/>
                <a:gd name="T12" fmla="*/ 1292 w 1296"/>
                <a:gd name="T13" fmla="*/ 1222 h 1290"/>
                <a:gd name="T14" fmla="*/ 1282 w 1296"/>
                <a:gd name="T15" fmla="*/ 1242 h 1290"/>
                <a:gd name="T16" fmla="*/ 1267 w 1296"/>
                <a:gd name="T17" fmla="*/ 1260 h 1290"/>
                <a:gd name="T18" fmla="*/ 1252 w 1296"/>
                <a:gd name="T19" fmla="*/ 1273 h 1290"/>
                <a:gd name="T20" fmla="*/ 1234 w 1296"/>
                <a:gd name="T21" fmla="*/ 1283 h 1290"/>
                <a:gd name="T22" fmla="*/ 1215 w 1296"/>
                <a:gd name="T23" fmla="*/ 1288 h 1290"/>
                <a:gd name="T24" fmla="*/ 1196 w 1296"/>
                <a:gd name="T25" fmla="*/ 1290 h 1290"/>
                <a:gd name="T26" fmla="*/ 1177 w 1296"/>
                <a:gd name="T27" fmla="*/ 1288 h 1290"/>
                <a:gd name="T28" fmla="*/ 1158 w 1296"/>
                <a:gd name="T29" fmla="*/ 1283 h 1290"/>
                <a:gd name="T30" fmla="*/ 1141 w 1296"/>
                <a:gd name="T31" fmla="*/ 1273 h 1290"/>
                <a:gd name="T32" fmla="*/ 1124 w 1296"/>
                <a:gd name="T33" fmla="*/ 1260 h 1290"/>
                <a:gd name="T34" fmla="*/ 0 w 1296"/>
                <a:gd name="T35" fmla="*/ 142 h 1290"/>
                <a:gd name="T36" fmla="*/ 26 w 1296"/>
                <a:gd name="T37" fmla="*/ 142 h 1290"/>
                <a:gd name="T38" fmla="*/ 53 w 1296"/>
                <a:gd name="T39" fmla="*/ 138 h 1290"/>
                <a:gd name="T40" fmla="*/ 78 w 1296"/>
                <a:gd name="T41" fmla="*/ 129 h 1290"/>
                <a:gd name="T42" fmla="*/ 99 w 1296"/>
                <a:gd name="T43" fmla="*/ 116 h 1290"/>
                <a:gd name="T44" fmla="*/ 118 w 1296"/>
                <a:gd name="T45" fmla="*/ 97 h 1290"/>
                <a:gd name="T46" fmla="*/ 131 w 1296"/>
                <a:gd name="T47" fmla="*/ 75 h 1290"/>
                <a:gd name="T48" fmla="*/ 141 w 1296"/>
                <a:gd name="T49" fmla="*/ 51 h 1290"/>
                <a:gd name="T50" fmla="*/ 144 w 1296"/>
                <a:gd name="T51" fmla="*/ 24 h 1290"/>
                <a:gd name="T52" fmla="*/ 144 w 1296"/>
                <a:gd name="T5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6" h="1290">
                  <a:moveTo>
                    <a:pt x="144" y="0"/>
                  </a:moveTo>
                  <a:lnTo>
                    <a:pt x="1267" y="1118"/>
                  </a:lnTo>
                  <a:lnTo>
                    <a:pt x="1282" y="1136"/>
                  </a:lnTo>
                  <a:lnTo>
                    <a:pt x="1292" y="1157"/>
                  </a:lnTo>
                  <a:lnTo>
                    <a:pt x="1296" y="1178"/>
                  </a:lnTo>
                  <a:lnTo>
                    <a:pt x="1296" y="1200"/>
                  </a:lnTo>
                  <a:lnTo>
                    <a:pt x="1292" y="1222"/>
                  </a:lnTo>
                  <a:lnTo>
                    <a:pt x="1282" y="1242"/>
                  </a:lnTo>
                  <a:lnTo>
                    <a:pt x="1267" y="1260"/>
                  </a:lnTo>
                  <a:lnTo>
                    <a:pt x="1252" y="1273"/>
                  </a:lnTo>
                  <a:lnTo>
                    <a:pt x="1234" y="1283"/>
                  </a:lnTo>
                  <a:lnTo>
                    <a:pt x="1215" y="1288"/>
                  </a:lnTo>
                  <a:lnTo>
                    <a:pt x="1196" y="1290"/>
                  </a:lnTo>
                  <a:lnTo>
                    <a:pt x="1177" y="1288"/>
                  </a:lnTo>
                  <a:lnTo>
                    <a:pt x="1158" y="1283"/>
                  </a:lnTo>
                  <a:lnTo>
                    <a:pt x="1141" y="1273"/>
                  </a:lnTo>
                  <a:lnTo>
                    <a:pt x="1124" y="1260"/>
                  </a:lnTo>
                  <a:lnTo>
                    <a:pt x="0" y="142"/>
                  </a:lnTo>
                  <a:lnTo>
                    <a:pt x="26" y="142"/>
                  </a:lnTo>
                  <a:lnTo>
                    <a:pt x="53" y="138"/>
                  </a:lnTo>
                  <a:lnTo>
                    <a:pt x="78" y="129"/>
                  </a:lnTo>
                  <a:lnTo>
                    <a:pt x="99" y="116"/>
                  </a:lnTo>
                  <a:lnTo>
                    <a:pt x="118" y="97"/>
                  </a:lnTo>
                  <a:lnTo>
                    <a:pt x="131" y="75"/>
                  </a:lnTo>
                  <a:lnTo>
                    <a:pt x="141" y="51"/>
                  </a:lnTo>
                  <a:lnTo>
                    <a:pt x="144" y="24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5" name="Freeform 115">
              <a:extLst>
                <a:ext uri="{FF2B5EF4-FFF2-40B4-BE49-F238E27FC236}">
                  <a16:creationId xmlns:a16="http://schemas.microsoft.com/office/drawing/2014/main" id="{AE34F35C-9EB9-4C57-986E-5018EFE00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" y="2328"/>
              <a:ext cx="208" cy="207"/>
            </a:xfrm>
            <a:custGeom>
              <a:avLst/>
              <a:gdLst>
                <a:gd name="T0" fmla="*/ 1764 w 3122"/>
                <a:gd name="T1" fmla="*/ 13 h 3109"/>
                <a:gd name="T2" fmla="*/ 2054 w 3122"/>
                <a:gd name="T3" fmla="*/ 79 h 3109"/>
                <a:gd name="T4" fmla="*/ 2321 w 3122"/>
                <a:gd name="T5" fmla="*/ 197 h 3109"/>
                <a:gd name="T6" fmla="*/ 2558 w 3122"/>
                <a:gd name="T7" fmla="*/ 359 h 3109"/>
                <a:gd name="T8" fmla="*/ 2761 w 3122"/>
                <a:gd name="T9" fmla="*/ 561 h 3109"/>
                <a:gd name="T10" fmla="*/ 2925 w 3122"/>
                <a:gd name="T11" fmla="*/ 798 h 3109"/>
                <a:gd name="T12" fmla="*/ 3043 w 3122"/>
                <a:gd name="T13" fmla="*/ 1063 h 3109"/>
                <a:gd name="T14" fmla="*/ 3109 w 3122"/>
                <a:gd name="T15" fmla="*/ 1351 h 3109"/>
                <a:gd name="T16" fmla="*/ 3119 w 3122"/>
                <a:gd name="T17" fmla="*/ 1656 h 3109"/>
                <a:gd name="T18" fmla="*/ 3071 w 3122"/>
                <a:gd name="T19" fmla="*/ 1951 h 3109"/>
                <a:gd name="T20" fmla="*/ 2969 w 3122"/>
                <a:gd name="T21" fmla="*/ 2224 h 3109"/>
                <a:gd name="T22" fmla="*/ 2820 w 3122"/>
                <a:gd name="T23" fmla="*/ 2472 h 3109"/>
                <a:gd name="T24" fmla="*/ 2629 w 3122"/>
                <a:gd name="T25" fmla="*/ 2687 h 3109"/>
                <a:gd name="T26" fmla="*/ 2404 w 3122"/>
                <a:gd name="T27" fmla="*/ 2863 h 3109"/>
                <a:gd name="T28" fmla="*/ 2146 w 3122"/>
                <a:gd name="T29" fmla="*/ 2995 h 3109"/>
                <a:gd name="T30" fmla="*/ 1863 w 3122"/>
                <a:gd name="T31" fmla="*/ 3080 h 3109"/>
                <a:gd name="T32" fmla="*/ 1561 w 3122"/>
                <a:gd name="T33" fmla="*/ 3109 h 3109"/>
                <a:gd name="T34" fmla="*/ 1259 w 3122"/>
                <a:gd name="T35" fmla="*/ 3080 h 3109"/>
                <a:gd name="T36" fmla="*/ 977 w 3122"/>
                <a:gd name="T37" fmla="*/ 2995 h 3109"/>
                <a:gd name="T38" fmla="*/ 719 w 3122"/>
                <a:gd name="T39" fmla="*/ 2863 h 3109"/>
                <a:gd name="T40" fmla="*/ 492 w 3122"/>
                <a:gd name="T41" fmla="*/ 2687 h 3109"/>
                <a:gd name="T42" fmla="*/ 302 w 3122"/>
                <a:gd name="T43" fmla="*/ 2472 h 3109"/>
                <a:gd name="T44" fmla="*/ 153 w 3122"/>
                <a:gd name="T45" fmla="*/ 2224 h 3109"/>
                <a:gd name="T46" fmla="*/ 51 w 3122"/>
                <a:gd name="T47" fmla="*/ 1951 h 3109"/>
                <a:gd name="T48" fmla="*/ 4 w 3122"/>
                <a:gd name="T49" fmla="*/ 1656 h 3109"/>
                <a:gd name="T50" fmla="*/ 13 w 3122"/>
                <a:gd name="T51" fmla="*/ 1352 h 3109"/>
                <a:gd name="T52" fmla="*/ 79 w 3122"/>
                <a:gd name="T53" fmla="*/ 1066 h 3109"/>
                <a:gd name="T54" fmla="*/ 195 w 3122"/>
                <a:gd name="T55" fmla="*/ 801 h 3109"/>
                <a:gd name="T56" fmla="*/ 598 w 3122"/>
                <a:gd name="T57" fmla="*/ 939 h 3109"/>
                <a:gd name="T58" fmla="*/ 491 w 3122"/>
                <a:gd name="T59" fmla="*/ 1152 h 3109"/>
                <a:gd name="T60" fmla="*/ 430 w 3122"/>
                <a:gd name="T61" fmla="*/ 1387 h 3109"/>
                <a:gd name="T62" fmla="*/ 420 w 3122"/>
                <a:gd name="T63" fmla="*/ 1639 h 3109"/>
                <a:gd name="T64" fmla="*/ 466 w 3122"/>
                <a:gd name="T65" fmla="*/ 1883 h 3109"/>
                <a:gd name="T66" fmla="*/ 560 w 3122"/>
                <a:gd name="T67" fmla="*/ 2106 h 3109"/>
                <a:gd name="T68" fmla="*/ 698 w 3122"/>
                <a:gd name="T69" fmla="*/ 2301 h 3109"/>
                <a:gd name="T70" fmla="*/ 873 w 3122"/>
                <a:gd name="T71" fmla="*/ 2464 h 3109"/>
                <a:gd name="T72" fmla="*/ 1079 w 3122"/>
                <a:gd name="T73" fmla="*/ 2587 h 3109"/>
                <a:gd name="T74" fmla="*/ 1310 w 3122"/>
                <a:gd name="T75" fmla="*/ 2666 h 3109"/>
                <a:gd name="T76" fmla="*/ 1561 w 3122"/>
                <a:gd name="T77" fmla="*/ 2694 h 3109"/>
                <a:gd name="T78" fmla="*/ 1812 w 3122"/>
                <a:gd name="T79" fmla="*/ 2666 h 3109"/>
                <a:gd name="T80" fmla="*/ 2043 w 3122"/>
                <a:gd name="T81" fmla="*/ 2587 h 3109"/>
                <a:gd name="T82" fmla="*/ 2249 w 3122"/>
                <a:gd name="T83" fmla="*/ 2464 h 3109"/>
                <a:gd name="T84" fmla="*/ 2424 w 3122"/>
                <a:gd name="T85" fmla="*/ 2301 h 3109"/>
                <a:gd name="T86" fmla="*/ 2562 w 3122"/>
                <a:gd name="T87" fmla="*/ 2106 h 3109"/>
                <a:gd name="T88" fmla="*/ 2656 w 3122"/>
                <a:gd name="T89" fmla="*/ 1883 h 3109"/>
                <a:gd name="T90" fmla="*/ 2702 w 3122"/>
                <a:gd name="T91" fmla="*/ 1639 h 3109"/>
                <a:gd name="T92" fmla="*/ 2693 w 3122"/>
                <a:gd name="T93" fmla="*/ 1386 h 3109"/>
                <a:gd name="T94" fmla="*/ 2631 w 3122"/>
                <a:gd name="T95" fmla="*/ 1149 h 3109"/>
                <a:gd name="T96" fmla="*/ 2521 w 3122"/>
                <a:gd name="T97" fmla="*/ 935 h 3109"/>
                <a:gd name="T98" fmla="*/ 2369 w 3122"/>
                <a:gd name="T99" fmla="*/ 749 h 3109"/>
                <a:gd name="T100" fmla="*/ 2184 w 3122"/>
                <a:gd name="T101" fmla="*/ 599 h 3109"/>
                <a:gd name="T102" fmla="*/ 1968 w 3122"/>
                <a:gd name="T103" fmla="*/ 490 h 3109"/>
                <a:gd name="T104" fmla="*/ 1730 w 3122"/>
                <a:gd name="T105" fmla="*/ 428 h 3109"/>
                <a:gd name="T106" fmla="*/ 1476 w 3122"/>
                <a:gd name="T107" fmla="*/ 419 h 3109"/>
                <a:gd name="T108" fmla="*/ 1234 w 3122"/>
                <a:gd name="T109" fmla="*/ 463 h 3109"/>
                <a:gd name="T110" fmla="*/ 1012 w 3122"/>
                <a:gd name="T111" fmla="*/ 556 h 3109"/>
                <a:gd name="T112" fmla="*/ 723 w 3122"/>
                <a:gd name="T113" fmla="*/ 243 h 3109"/>
                <a:gd name="T114" fmla="*/ 979 w 3122"/>
                <a:gd name="T115" fmla="*/ 112 h 3109"/>
                <a:gd name="T116" fmla="*/ 1261 w 3122"/>
                <a:gd name="T117" fmla="*/ 29 h 3109"/>
                <a:gd name="T118" fmla="*/ 1561 w 3122"/>
                <a:gd name="T119" fmla="*/ 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2" h="3109">
                  <a:moveTo>
                    <a:pt x="1561" y="0"/>
                  </a:moveTo>
                  <a:lnTo>
                    <a:pt x="1664" y="3"/>
                  </a:lnTo>
                  <a:lnTo>
                    <a:pt x="1764" y="13"/>
                  </a:lnTo>
                  <a:lnTo>
                    <a:pt x="1863" y="29"/>
                  </a:lnTo>
                  <a:lnTo>
                    <a:pt x="1960" y="51"/>
                  </a:lnTo>
                  <a:lnTo>
                    <a:pt x="2054" y="79"/>
                  </a:lnTo>
                  <a:lnTo>
                    <a:pt x="2146" y="113"/>
                  </a:lnTo>
                  <a:lnTo>
                    <a:pt x="2235" y="152"/>
                  </a:lnTo>
                  <a:lnTo>
                    <a:pt x="2321" y="197"/>
                  </a:lnTo>
                  <a:lnTo>
                    <a:pt x="2404" y="246"/>
                  </a:lnTo>
                  <a:lnTo>
                    <a:pt x="2482" y="300"/>
                  </a:lnTo>
                  <a:lnTo>
                    <a:pt x="2558" y="359"/>
                  </a:lnTo>
                  <a:lnTo>
                    <a:pt x="2629" y="423"/>
                  </a:lnTo>
                  <a:lnTo>
                    <a:pt x="2698" y="490"/>
                  </a:lnTo>
                  <a:lnTo>
                    <a:pt x="2761" y="561"/>
                  </a:lnTo>
                  <a:lnTo>
                    <a:pt x="2820" y="636"/>
                  </a:lnTo>
                  <a:lnTo>
                    <a:pt x="2875" y="716"/>
                  </a:lnTo>
                  <a:lnTo>
                    <a:pt x="2925" y="798"/>
                  </a:lnTo>
                  <a:lnTo>
                    <a:pt x="2969" y="884"/>
                  </a:lnTo>
                  <a:lnTo>
                    <a:pt x="3009" y="972"/>
                  </a:lnTo>
                  <a:lnTo>
                    <a:pt x="3043" y="1063"/>
                  </a:lnTo>
                  <a:lnTo>
                    <a:pt x="3071" y="1157"/>
                  </a:lnTo>
                  <a:lnTo>
                    <a:pt x="3093" y="1253"/>
                  </a:lnTo>
                  <a:lnTo>
                    <a:pt x="3109" y="1351"/>
                  </a:lnTo>
                  <a:lnTo>
                    <a:pt x="3119" y="1452"/>
                  </a:lnTo>
                  <a:lnTo>
                    <a:pt x="3122" y="1555"/>
                  </a:lnTo>
                  <a:lnTo>
                    <a:pt x="3119" y="1656"/>
                  </a:lnTo>
                  <a:lnTo>
                    <a:pt x="3109" y="1757"/>
                  </a:lnTo>
                  <a:lnTo>
                    <a:pt x="3093" y="1855"/>
                  </a:lnTo>
                  <a:lnTo>
                    <a:pt x="3071" y="1951"/>
                  </a:lnTo>
                  <a:lnTo>
                    <a:pt x="3043" y="2045"/>
                  </a:lnTo>
                  <a:lnTo>
                    <a:pt x="3009" y="2137"/>
                  </a:lnTo>
                  <a:lnTo>
                    <a:pt x="2969" y="2224"/>
                  </a:lnTo>
                  <a:lnTo>
                    <a:pt x="2925" y="2310"/>
                  </a:lnTo>
                  <a:lnTo>
                    <a:pt x="2875" y="2392"/>
                  </a:lnTo>
                  <a:lnTo>
                    <a:pt x="2820" y="2472"/>
                  </a:lnTo>
                  <a:lnTo>
                    <a:pt x="2761" y="2547"/>
                  </a:lnTo>
                  <a:lnTo>
                    <a:pt x="2698" y="2618"/>
                  </a:lnTo>
                  <a:lnTo>
                    <a:pt x="2629" y="2687"/>
                  </a:lnTo>
                  <a:lnTo>
                    <a:pt x="2558" y="2749"/>
                  </a:lnTo>
                  <a:lnTo>
                    <a:pt x="2482" y="2808"/>
                  </a:lnTo>
                  <a:lnTo>
                    <a:pt x="2404" y="2863"/>
                  </a:lnTo>
                  <a:lnTo>
                    <a:pt x="2321" y="2913"/>
                  </a:lnTo>
                  <a:lnTo>
                    <a:pt x="2235" y="2957"/>
                  </a:lnTo>
                  <a:lnTo>
                    <a:pt x="2146" y="2995"/>
                  </a:lnTo>
                  <a:lnTo>
                    <a:pt x="2054" y="3029"/>
                  </a:lnTo>
                  <a:lnTo>
                    <a:pt x="1960" y="3057"/>
                  </a:lnTo>
                  <a:lnTo>
                    <a:pt x="1863" y="3080"/>
                  </a:lnTo>
                  <a:lnTo>
                    <a:pt x="1764" y="3095"/>
                  </a:lnTo>
                  <a:lnTo>
                    <a:pt x="1664" y="3105"/>
                  </a:lnTo>
                  <a:lnTo>
                    <a:pt x="1561" y="3109"/>
                  </a:lnTo>
                  <a:lnTo>
                    <a:pt x="1459" y="3105"/>
                  </a:lnTo>
                  <a:lnTo>
                    <a:pt x="1358" y="3095"/>
                  </a:lnTo>
                  <a:lnTo>
                    <a:pt x="1259" y="3080"/>
                  </a:lnTo>
                  <a:lnTo>
                    <a:pt x="1162" y="3057"/>
                  </a:lnTo>
                  <a:lnTo>
                    <a:pt x="1068" y="3029"/>
                  </a:lnTo>
                  <a:lnTo>
                    <a:pt x="977" y="2995"/>
                  </a:lnTo>
                  <a:lnTo>
                    <a:pt x="888" y="2957"/>
                  </a:lnTo>
                  <a:lnTo>
                    <a:pt x="802" y="2913"/>
                  </a:lnTo>
                  <a:lnTo>
                    <a:pt x="719" y="2863"/>
                  </a:lnTo>
                  <a:lnTo>
                    <a:pt x="640" y="2808"/>
                  </a:lnTo>
                  <a:lnTo>
                    <a:pt x="564" y="2749"/>
                  </a:lnTo>
                  <a:lnTo>
                    <a:pt x="492" y="2687"/>
                  </a:lnTo>
                  <a:lnTo>
                    <a:pt x="424" y="2618"/>
                  </a:lnTo>
                  <a:lnTo>
                    <a:pt x="361" y="2547"/>
                  </a:lnTo>
                  <a:lnTo>
                    <a:pt x="302" y="2472"/>
                  </a:lnTo>
                  <a:lnTo>
                    <a:pt x="247" y="2392"/>
                  </a:lnTo>
                  <a:lnTo>
                    <a:pt x="197" y="2310"/>
                  </a:lnTo>
                  <a:lnTo>
                    <a:pt x="153" y="2224"/>
                  </a:lnTo>
                  <a:lnTo>
                    <a:pt x="114" y="2137"/>
                  </a:lnTo>
                  <a:lnTo>
                    <a:pt x="79" y="2045"/>
                  </a:lnTo>
                  <a:lnTo>
                    <a:pt x="51" y="1951"/>
                  </a:lnTo>
                  <a:lnTo>
                    <a:pt x="30" y="1855"/>
                  </a:lnTo>
                  <a:lnTo>
                    <a:pt x="13" y="1757"/>
                  </a:lnTo>
                  <a:lnTo>
                    <a:pt x="4" y="1656"/>
                  </a:lnTo>
                  <a:lnTo>
                    <a:pt x="0" y="1555"/>
                  </a:lnTo>
                  <a:lnTo>
                    <a:pt x="4" y="1452"/>
                  </a:lnTo>
                  <a:lnTo>
                    <a:pt x="13" y="1352"/>
                  </a:lnTo>
                  <a:lnTo>
                    <a:pt x="30" y="1255"/>
                  </a:lnTo>
                  <a:lnTo>
                    <a:pt x="51" y="1159"/>
                  </a:lnTo>
                  <a:lnTo>
                    <a:pt x="79" y="1066"/>
                  </a:lnTo>
                  <a:lnTo>
                    <a:pt x="113" y="975"/>
                  </a:lnTo>
                  <a:lnTo>
                    <a:pt x="152" y="887"/>
                  </a:lnTo>
                  <a:lnTo>
                    <a:pt x="195" y="801"/>
                  </a:lnTo>
                  <a:lnTo>
                    <a:pt x="245" y="719"/>
                  </a:lnTo>
                  <a:lnTo>
                    <a:pt x="299" y="640"/>
                  </a:lnTo>
                  <a:lnTo>
                    <a:pt x="598" y="939"/>
                  </a:lnTo>
                  <a:lnTo>
                    <a:pt x="558" y="1007"/>
                  </a:lnTo>
                  <a:lnTo>
                    <a:pt x="522" y="1078"/>
                  </a:lnTo>
                  <a:lnTo>
                    <a:pt x="491" y="1152"/>
                  </a:lnTo>
                  <a:lnTo>
                    <a:pt x="465" y="1229"/>
                  </a:lnTo>
                  <a:lnTo>
                    <a:pt x="444" y="1307"/>
                  </a:lnTo>
                  <a:lnTo>
                    <a:pt x="430" y="1387"/>
                  </a:lnTo>
                  <a:lnTo>
                    <a:pt x="420" y="1470"/>
                  </a:lnTo>
                  <a:lnTo>
                    <a:pt x="417" y="1555"/>
                  </a:lnTo>
                  <a:lnTo>
                    <a:pt x="420" y="1639"/>
                  </a:lnTo>
                  <a:lnTo>
                    <a:pt x="430" y="1722"/>
                  </a:lnTo>
                  <a:lnTo>
                    <a:pt x="445" y="1803"/>
                  </a:lnTo>
                  <a:lnTo>
                    <a:pt x="466" y="1883"/>
                  </a:lnTo>
                  <a:lnTo>
                    <a:pt x="492" y="1960"/>
                  </a:lnTo>
                  <a:lnTo>
                    <a:pt x="524" y="2034"/>
                  </a:lnTo>
                  <a:lnTo>
                    <a:pt x="560" y="2106"/>
                  </a:lnTo>
                  <a:lnTo>
                    <a:pt x="602" y="2174"/>
                  </a:lnTo>
                  <a:lnTo>
                    <a:pt x="648" y="2240"/>
                  </a:lnTo>
                  <a:lnTo>
                    <a:pt x="698" y="2301"/>
                  </a:lnTo>
                  <a:lnTo>
                    <a:pt x="753" y="2359"/>
                  </a:lnTo>
                  <a:lnTo>
                    <a:pt x="811" y="2413"/>
                  </a:lnTo>
                  <a:lnTo>
                    <a:pt x="873" y="2464"/>
                  </a:lnTo>
                  <a:lnTo>
                    <a:pt x="938" y="2509"/>
                  </a:lnTo>
                  <a:lnTo>
                    <a:pt x="1008" y="2550"/>
                  </a:lnTo>
                  <a:lnTo>
                    <a:pt x="1079" y="2587"/>
                  </a:lnTo>
                  <a:lnTo>
                    <a:pt x="1154" y="2618"/>
                  </a:lnTo>
                  <a:lnTo>
                    <a:pt x="1231" y="2645"/>
                  </a:lnTo>
                  <a:lnTo>
                    <a:pt x="1310" y="2666"/>
                  </a:lnTo>
                  <a:lnTo>
                    <a:pt x="1392" y="2681"/>
                  </a:lnTo>
                  <a:lnTo>
                    <a:pt x="1476" y="2690"/>
                  </a:lnTo>
                  <a:lnTo>
                    <a:pt x="1561" y="2694"/>
                  </a:lnTo>
                  <a:lnTo>
                    <a:pt x="1646" y="2690"/>
                  </a:lnTo>
                  <a:lnTo>
                    <a:pt x="1730" y="2681"/>
                  </a:lnTo>
                  <a:lnTo>
                    <a:pt x="1812" y="2666"/>
                  </a:lnTo>
                  <a:lnTo>
                    <a:pt x="1891" y="2645"/>
                  </a:lnTo>
                  <a:lnTo>
                    <a:pt x="1968" y="2618"/>
                  </a:lnTo>
                  <a:lnTo>
                    <a:pt x="2043" y="2587"/>
                  </a:lnTo>
                  <a:lnTo>
                    <a:pt x="2114" y="2550"/>
                  </a:lnTo>
                  <a:lnTo>
                    <a:pt x="2184" y="2509"/>
                  </a:lnTo>
                  <a:lnTo>
                    <a:pt x="2249" y="2464"/>
                  </a:lnTo>
                  <a:lnTo>
                    <a:pt x="2311" y="2413"/>
                  </a:lnTo>
                  <a:lnTo>
                    <a:pt x="2369" y="2359"/>
                  </a:lnTo>
                  <a:lnTo>
                    <a:pt x="2424" y="2301"/>
                  </a:lnTo>
                  <a:lnTo>
                    <a:pt x="2474" y="2240"/>
                  </a:lnTo>
                  <a:lnTo>
                    <a:pt x="2521" y="2174"/>
                  </a:lnTo>
                  <a:lnTo>
                    <a:pt x="2562" y="2106"/>
                  </a:lnTo>
                  <a:lnTo>
                    <a:pt x="2598" y="2034"/>
                  </a:lnTo>
                  <a:lnTo>
                    <a:pt x="2631" y="1960"/>
                  </a:lnTo>
                  <a:lnTo>
                    <a:pt x="2656" y="1883"/>
                  </a:lnTo>
                  <a:lnTo>
                    <a:pt x="2677" y="1803"/>
                  </a:lnTo>
                  <a:lnTo>
                    <a:pt x="2693" y="1722"/>
                  </a:lnTo>
                  <a:lnTo>
                    <a:pt x="2702" y="1639"/>
                  </a:lnTo>
                  <a:lnTo>
                    <a:pt x="2705" y="1555"/>
                  </a:lnTo>
                  <a:lnTo>
                    <a:pt x="2702" y="1469"/>
                  </a:lnTo>
                  <a:lnTo>
                    <a:pt x="2693" y="1386"/>
                  </a:lnTo>
                  <a:lnTo>
                    <a:pt x="2677" y="1305"/>
                  </a:lnTo>
                  <a:lnTo>
                    <a:pt x="2656" y="1225"/>
                  </a:lnTo>
                  <a:lnTo>
                    <a:pt x="2631" y="1149"/>
                  </a:lnTo>
                  <a:lnTo>
                    <a:pt x="2598" y="1075"/>
                  </a:lnTo>
                  <a:lnTo>
                    <a:pt x="2562" y="1003"/>
                  </a:lnTo>
                  <a:lnTo>
                    <a:pt x="2521" y="935"/>
                  </a:lnTo>
                  <a:lnTo>
                    <a:pt x="2474" y="870"/>
                  </a:lnTo>
                  <a:lnTo>
                    <a:pt x="2424" y="808"/>
                  </a:lnTo>
                  <a:lnTo>
                    <a:pt x="2369" y="749"/>
                  </a:lnTo>
                  <a:lnTo>
                    <a:pt x="2311" y="695"/>
                  </a:lnTo>
                  <a:lnTo>
                    <a:pt x="2249" y="645"/>
                  </a:lnTo>
                  <a:lnTo>
                    <a:pt x="2184" y="599"/>
                  </a:lnTo>
                  <a:lnTo>
                    <a:pt x="2114" y="558"/>
                  </a:lnTo>
                  <a:lnTo>
                    <a:pt x="2043" y="521"/>
                  </a:lnTo>
                  <a:lnTo>
                    <a:pt x="1968" y="490"/>
                  </a:lnTo>
                  <a:lnTo>
                    <a:pt x="1891" y="463"/>
                  </a:lnTo>
                  <a:lnTo>
                    <a:pt x="1812" y="442"/>
                  </a:lnTo>
                  <a:lnTo>
                    <a:pt x="1730" y="428"/>
                  </a:lnTo>
                  <a:lnTo>
                    <a:pt x="1646" y="419"/>
                  </a:lnTo>
                  <a:lnTo>
                    <a:pt x="1561" y="416"/>
                  </a:lnTo>
                  <a:lnTo>
                    <a:pt x="1476" y="419"/>
                  </a:lnTo>
                  <a:lnTo>
                    <a:pt x="1394" y="427"/>
                  </a:lnTo>
                  <a:lnTo>
                    <a:pt x="1312" y="442"/>
                  </a:lnTo>
                  <a:lnTo>
                    <a:pt x="1234" y="463"/>
                  </a:lnTo>
                  <a:lnTo>
                    <a:pt x="1157" y="489"/>
                  </a:lnTo>
                  <a:lnTo>
                    <a:pt x="1083" y="520"/>
                  </a:lnTo>
                  <a:lnTo>
                    <a:pt x="1012" y="556"/>
                  </a:lnTo>
                  <a:lnTo>
                    <a:pt x="944" y="596"/>
                  </a:lnTo>
                  <a:lnTo>
                    <a:pt x="644" y="298"/>
                  </a:lnTo>
                  <a:lnTo>
                    <a:pt x="723" y="243"/>
                  </a:lnTo>
                  <a:lnTo>
                    <a:pt x="805" y="195"/>
                  </a:lnTo>
                  <a:lnTo>
                    <a:pt x="891" y="150"/>
                  </a:lnTo>
                  <a:lnTo>
                    <a:pt x="979" y="112"/>
                  </a:lnTo>
                  <a:lnTo>
                    <a:pt x="1071" y="78"/>
                  </a:lnTo>
                  <a:lnTo>
                    <a:pt x="1164" y="50"/>
                  </a:lnTo>
                  <a:lnTo>
                    <a:pt x="1261" y="29"/>
                  </a:lnTo>
                  <a:lnTo>
                    <a:pt x="1359" y="13"/>
                  </a:lnTo>
                  <a:lnTo>
                    <a:pt x="1460" y="3"/>
                  </a:lnTo>
                  <a:lnTo>
                    <a:pt x="1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6" name="Freeform 116">
              <a:extLst>
                <a:ext uri="{FF2B5EF4-FFF2-40B4-BE49-F238E27FC236}">
                  <a16:creationId xmlns:a16="http://schemas.microsoft.com/office/drawing/2014/main" id="{EA2DC82B-77FB-4E9D-A618-53DF2B74C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2310"/>
              <a:ext cx="32" cy="31"/>
            </a:xfrm>
            <a:custGeom>
              <a:avLst/>
              <a:gdLst>
                <a:gd name="T0" fmla="*/ 249 w 473"/>
                <a:gd name="T1" fmla="*/ 0 h 467"/>
                <a:gd name="T2" fmla="*/ 259 w 473"/>
                <a:gd name="T3" fmla="*/ 0 h 467"/>
                <a:gd name="T4" fmla="*/ 268 w 473"/>
                <a:gd name="T5" fmla="*/ 7 h 467"/>
                <a:gd name="T6" fmla="*/ 465 w 473"/>
                <a:gd name="T7" fmla="*/ 201 h 467"/>
                <a:gd name="T8" fmla="*/ 468 w 473"/>
                <a:gd name="T9" fmla="*/ 204 h 467"/>
                <a:gd name="T10" fmla="*/ 470 w 473"/>
                <a:gd name="T11" fmla="*/ 208 h 467"/>
                <a:gd name="T12" fmla="*/ 471 w 473"/>
                <a:gd name="T13" fmla="*/ 212 h 467"/>
                <a:gd name="T14" fmla="*/ 473 w 473"/>
                <a:gd name="T15" fmla="*/ 216 h 467"/>
                <a:gd name="T16" fmla="*/ 473 w 473"/>
                <a:gd name="T17" fmla="*/ 444 h 467"/>
                <a:gd name="T18" fmla="*/ 469 w 473"/>
                <a:gd name="T19" fmla="*/ 455 h 467"/>
                <a:gd name="T20" fmla="*/ 461 w 473"/>
                <a:gd name="T21" fmla="*/ 464 h 467"/>
                <a:gd name="T22" fmla="*/ 450 w 473"/>
                <a:gd name="T23" fmla="*/ 467 h 467"/>
                <a:gd name="T24" fmla="*/ 222 w 473"/>
                <a:gd name="T25" fmla="*/ 467 h 467"/>
                <a:gd name="T26" fmla="*/ 218 w 473"/>
                <a:gd name="T27" fmla="*/ 466 h 467"/>
                <a:gd name="T28" fmla="*/ 213 w 473"/>
                <a:gd name="T29" fmla="*/ 465 h 467"/>
                <a:gd name="T30" fmla="*/ 209 w 473"/>
                <a:gd name="T31" fmla="*/ 463 h 467"/>
                <a:gd name="T32" fmla="*/ 206 w 473"/>
                <a:gd name="T33" fmla="*/ 461 h 467"/>
                <a:gd name="T34" fmla="*/ 6 w 473"/>
                <a:gd name="T35" fmla="*/ 263 h 467"/>
                <a:gd name="T36" fmla="*/ 1 w 473"/>
                <a:gd name="T37" fmla="*/ 254 h 467"/>
                <a:gd name="T38" fmla="*/ 0 w 473"/>
                <a:gd name="T39" fmla="*/ 245 h 467"/>
                <a:gd name="T40" fmla="*/ 4 w 473"/>
                <a:gd name="T41" fmla="*/ 236 h 467"/>
                <a:gd name="T42" fmla="*/ 11 w 473"/>
                <a:gd name="T43" fmla="*/ 228 h 467"/>
                <a:gd name="T44" fmla="*/ 23 w 473"/>
                <a:gd name="T45" fmla="*/ 226 h 467"/>
                <a:gd name="T46" fmla="*/ 90 w 473"/>
                <a:gd name="T47" fmla="*/ 226 h 467"/>
                <a:gd name="T48" fmla="*/ 118 w 473"/>
                <a:gd name="T49" fmla="*/ 223 h 467"/>
                <a:gd name="T50" fmla="*/ 145 w 473"/>
                <a:gd name="T51" fmla="*/ 215 h 467"/>
                <a:gd name="T52" fmla="*/ 169 w 473"/>
                <a:gd name="T53" fmla="*/ 202 h 467"/>
                <a:gd name="T54" fmla="*/ 190 w 473"/>
                <a:gd name="T55" fmla="*/ 185 h 467"/>
                <a:gd name="T56" fmla="*/ 206 w 473"/>
                <a:gd name="T57" fmla="*/ 164 h 467"/>
                <a:gd name="T58" fmla="*/ 220 w 473"/>
                <a:gd name="T59" fmla="*/ 141 h 467"/>
                <a:gd name="T60" fmla="*/ 228 w 473"/>
                <a:gd name="T61" fmla="*/ 114 h 467"/>
                <a:gd name="T62" fmla="*/ 230 w 473"/>
                <a:gd name="T63" fmla="*/ 86 h 467"/>
                <a:gd name="T64" fmla="*/ 230 w 473"/>
                <a:gd name="T65" fmla="*/ 22 h 467"/>
                <a:gd name="T66" fmla="*/ 233 w 473"/>
                <a:gd name="T67" fmla="*/ 12 h 467"/>
                <a:gd name="T68" fmla="*/ 239 w 473"/>
                <a:gd name="T69" fmla="*/ 5 h 467"/>
                <a:gd name="T70" fmla="*/ 249 w 4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3" h="467">
                  <a:moveTo>
                    <a:pt x="249" y="0"/>
                  </a:moveTo>
                  <a:lnTo>
                    <a:pt x="259" y="0"/>
                  </a:lnTo>
                  <a:lnTo>
                    <a:pt x="268" y="7"/>
                  </a:lnTo>
                  <a:lnTo>
                    <a:pt x="465" y="201"/>
                  </a:lnTo>
                  <a:lnTo>
                    <a:pt x="468" y="204"/>
                  </a:lnTo>
                  <a:lnTo>
                    <a:pt x="470" y="208"/>
                  </a:lnTo>
                  <a:lnTo>
                    <a:pt x="471" y="212"/>
                  </a:lnTo>
                  <a:lnTo>
                    <a:pt x="473" y="216"/>
                  </a:lnTo>
                  <a:lnTo>
                    <a:pt x="473" y="444"/>
                  </a:lnTo>
                  <a:lnTo>
                    <a:pt x="469" y="455"/>
                  </a:lnTo>
                  <a:lnTo>
                    <a:pt x="461" y="464"/>
                  </a:lnTo>
                  <a:lnTo>
                    <a:pt x="450" y="467"/>
                  </a:lnTo>
                  <a:lnTo>
                    <a:pt x="222" y="467"/>
                  </a:lnTo>
                  <a:lnTo>
                    <a:pt x="218" y="466"/>
                  </a:lnTo>
                  <a:lnTo>
                    <a:pt x="213" y="465"/>
                  </a:lnTo>
                  <a:lnTo>
                    <a:pt x="209" y="463"/>
                  </a:lnTo>
                  <a:lnTo>
                    <a:pt x="206" y="461"/>
                  </a:lnTo>
                  <a:lnTo>
                    <a:pt x="6" y="263"/>
                  </a:lnTo>
                  <a:lnTo>
                    <a:pt x="1" y="254"/>
                  </a:lnTo>
                  <a:lnTo>
                    <a:pt x="0" y="245"/>
                  </a:lnTo>
                  <a:lnTo>
                    <a:pt x="4" y="236"/>
                  </a:lnTo>
                  <a:lnTo>
                    <a:pt x="11" y="228"/>
                  </a:lnTo>
                  <a:lnTo>
                    <a:pt x="23" y="226"/>
                  </a:lnTo>
                  <a:lnTo>
                    <a:pt x="90" y="226"/>
                  </a:lnTo>
                  <a:lnTo>
                    <a:pt x="118" y="223"/>
                  </a:lnTo>
                  <a:lnTo>
                    <a:pt x="145" y="215"/>
                  </a:lnTo>
                  <a:lnTo>
                    <a:pt x="169" y="202"/>
                  </a:lnTo>
                  <a:lnTo>
                    <a:pt x="190" y="185"/>
                  </a:lnTo>
                  <a:lnTo>
                    <a:pt x="206" y="164"/>
                  </a:lnTo>
                  <a:lnTo>
                    <a:pt x="220" y="141"/>
                  </a:lnTo>
                  <a:lnTo>
                    <a:pt x="228" y="114"/>
                  </a:lnTo>
                  <a:lnTo>
                    <a:pt x="230" y="86"/>
                  </a:lnTo>
                  <a:lnTo>
                    <a:pt x="230" y="22"/>
                  </a:lnTo>
                  <a:lnTo>
                    <a:pt x="233" y="12"/>
                  </a:lnTo>
                  <a:lnTo>
                    <a:pt x="239" y="5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grpSp>
        <p:nvGrpSpPr>
          <p:cNvPr id="37" name="Group 41">
            <a:extLst>
              <a:ext uri="{FF2B5EF4-FFF2-40B4-BE49-F238E27FC236}">
                <a16:creationId xmlns:a16="http://schemas.microsoft.com/office/drawing/2014/main" id="{E0F872D0-F3FC-459B-BFFD-70401792D9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76263" y="5114531"/>
            <a:ext cx="363537" cy="363537"/>
            <a:chOff x="1643" y="866"/>
            <a:chExt cx="229" cy="229"/>
          </a:xfrm>
          <a:solidFill>
            <a:schemeClr val="bg1"/>
          </a:solidFill>
        </p:grpSpPr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34CD8E5B-E1E5-412E-BA89-6E5CDD5D3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" y="866"/>
              <a:ext cx="163" cy="107"/>
            </a:xfrm>
            <a:custGeom>
              <a:avLst/>
              <a:gdLst>
                <a:gd name="T0" fmla="*/ 1830 w 2445"/>
                <a:gd name="T1" fmla="*/ 5 h 1608"/>
                <a:gd name="T2" fmla="*/ 2034 w 2445"/>
                <a:gd name="T3" fmla="*/ 33 h 1608"/>
                <a:gd name="T4" fmla="*/ 2239 w 2445"/>
                <a:gd name="T5" fmla="*/ 85 h 1608"/>
                <a:gd name="T6" fmla="*/ 2445 w 2445"/>
                <a:gd name="T7" fmla="*/ 161 h 1608"/>
                <a:gd name="T8" fmla="*/ 2348 w 2445"/>
                <a:gd name="T9" fmla="*/ 371 h 1608"/>
                <a:gd name="T10" fmla="*/ 2205 w 2445"/>
                <a:gd name="T11" fmla="*/ 434 h 1608"/>
                <a:gd name="T12" fmla="*/ 2012 w 2445"/>
                <a:gd name="T13" fmla="*/ 378 h 1608"/>
                <a:gd name="T14" fmla="*/ 1822 w 2445"/>
                <a:gd name="T15" fmla="*/ 350 h 1608"/>
                <a:gd name="T16" fmla="*/ 1634 w 2445"/>
                <a:gd name="T17" fmla="*/ 349 h 1608"/>
                <a:gd name="T18" fmla="*/ 1452 w 2445"/>
                <a:gd name="T19" fmla="*/ 373 h 1608"/>
                <a:gd name="T20" fmla="*/ 1279 w 2445"/>
                <a:gd name="T21" fmla="*/ 420 h 1608"/>
                <a:gd name="T22" fmla="*/ 1113 w 2445"/>
                <a:gd name="T23" fmla="*/ 490 h 1608"/>
                <a:gd name="T24" fmla="*/ 958 w 2445"/>
                <a:gd name="T25" fmla="*/ 578 h 1608"/>
                <a:gd name="T26" fmla="*/ 817 w 2445"/>
                <a:gd name="T27" fmla="*/ 685 h 1608"/>
                <a:gd name="T28" fmla="*/ 691 w 2445"/>
                <a:gd name="T29" fmla="*/ 808 h 1608"/>
                <a:gd name="T30" fmla="*/ 581 w 2445"/>
                <a:gd name="T31" fmla="*/ 946 h 1608"/>
                <a:gd name="T32" fmla="*/ 489 w 2445"/>
                <a:gd name="T33" fmla="*/ 1097 h 1608"/>
                <a:gd name="T34" fmla="*/ 417 w 2445"/>
                <a:gd name="T35" fmla="*/ 1258 h 1608"/>
                <a:gd name="T36" fmla="*/ 368 w 2445"/>
                <a:gd name="T37" fmla="*/ 1429 h 1608"/>
                <a:gd name="T38" fmla="*/ 342 w 2445"/>
                <a:gd name="T39" fmla="*/ 1608 h 1608"/>
                <a:gd name="T40" fmla="*/ 117 w 2445"/>
                <a:gd name="T41" fmla="*/ 1589 h 1608"/>
                <a:gd name="T42" fmla="*/ 15 w 2445"/>
                <a:gd name="T43" fmla="*/ 1477 h 1608"/>
                <a:gd name="T44" fmla="*/ 56 w 2445"/>
                <a:gd name="T45" fmla="*/ 1282 h 1608"/>
                <a:gd name="T46" fmla="*/ 115 w 2445"/>
                <a:gd name="T47" fmla="*/ 1100 h 1608"/>
                <a:gd name="T48" fmla="*/ 190 w 2445"/>
                <a:gd name="T49" fmla="*/ 928 h 1608"/>
                <a:gd name="T50" fmla="*/ 284 w 2445"/>
                <a:gd name="T51" fmla="*/ 767 h 1608"/>
                <a:gd name="T52" fmla="*/ 394 w 2445"/>
                <a:gd name="T53" fmla="*/ 619 h 1608"/>
                <a:gd name="T54" fmla="*/ 524 w 2445"/>
                <a:gd name="T55" fmla="*/ 482 h 1608"/>
                <a:gd name="T56" fmla="*/ 672 w 2445"/>
                <a:gd name="T57" fmla="*/ 358 h 1608"/>
                <a:gd name="T58" fmla="*/ 838 w 2445"/>
                <a:gd name="T59" fmla="*/ 247 h 1608"/>
                <a:gd name="T60" fmla="*/ 1033 w 2445"/>
                <a:gd name="T61" fmla="*/ 145 h 1608"/>
                <a:gd name="T62" fmla="*/ 1229 w 2445"/>
                <a:gd name="T63" fmla="*/ 71 h 1608"/>
                <a:gd name="T64" fmla="*/ 1428 w 2445"/>
                <a:gd name="T65" fmla="*/ 24 h 1608"/>
                <a:gd name="T66" fmla="*/ 1628 w 2445"/>
                <a:gd name="T67" fmla="*/ 1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45" h="1608">
                  <a:moveTo>
                    <a:pt x="1728" y="0"/>
                  </a:moveTo>
                  <a:lnTo>
                    <a:pt x="1830" y="5"/>
                  </a:lnTo>
                  <a:lnTo>
                    <a:pt x="1931" y="16"/>
                  </a:lnTo>
                  <a:lnTo>
                    <a:pt x="2034" y="33"/>
                  </a:lnTo>
                  <a:lnTo>
                    <a:pt x="2136" y="56"/>
                  </a:lnTo>
                  <a:lnTo>
                    <a:pt x="2239" y="85"/>
                  </a:lnTo>
                  <a:lnTo>
                    <a:pt x="2342" y="120"/>
                  </a:lnTo>
                  <a:lnTo>
                    <a:pt x="2445" y="161"/>
                  </a:lnTo>
                  <a:lnTo>
                    <a:pt x="2396" y="268"/>
                  </a:lnTo>
                  <a:lnTo>
                    <a:pt x="2348" y="371"/>
                  </a:lnTo>
                  <a:lnTo>
                    <a:pt x="2300" y="474"/>
                  </a:lnTo>
                  <a:lnTo>
                    <a:pt x="2205" y="434"/>
                  </a:lnTo>
                  <a:lnTo>
                    <a:pt x="2108" y="403"/>
                  </a:lnTo>
                  <a:lnTo>
                    <a:pt x="2012" y="378"/>
                  </a:lnTo>
                  <a:lnTo>
                    <a:pt x="1916" y="361"/>
                  </a:lnTo>
                  <a:lnTo>
                    <a:pt x="1822" y="350"/>
                  </a:lnTo>
                  <a:lnTo>
                    <a:pt x="1727" y="346"/>
                  </a:lnTo>
                  <a:lnTo>
                    <a:pt x="1634" y="349"/>
                  </a:lnTo>
                  <a:lnTo>
                    <a:pt x="1542" y="357"/>
                  </a:lnTo>
                  <a:lnTo>
                    <a:pt x="1452" y="373"/>
                  </a:lnTo>
                  <a:lnTo>
                    <a:pt x="1364" y="394"/>
                  </a:lnTo>
                  <a:lnTo>
                    <a:pt x="1279" y="420"/>
                  </a:lnTo>
                  <a:lnTo>
                    <a:pt x="1194" y="452"/>
                  </a:lnTo>
                  <a:lnTo>
                    <a:pt x="1113" y="490"/>
                  </a:lnTo>
                  <a:lnTo>
                    <a:pt x="1034" y="532"/>
                  </a:lnTo>
                  <a:lnTo>
                    <a:pt x="958" y="578"/>
                  </a:lnTo>
                  <a:lnTo>
                    <a:pt x="886" y="629"/>
                  </a:lnTo>
                  <a:lnTo>
                    <a:pt x="817" y="685"/>
                  </a:lnTo>
                  <a:lnTo>
                    <a:pt x="752" y="745"/>
                  </a:lnTo>
                  <a:lnTo>
                    <a:pt x="691" y="808"/>
                  </a:lnTo>
                  <a:lnTo>
                    <a:pt x="633" y="875"/>
                  </a:lnTo>
                  <a:lnTo>
                    <a:pt x="581" y="946"/>
                  </a:lnTo>
                  <a:lnTo>
                    <a:pt x="531" y="1020"/>
                  </a:lnTo>
                  <a:lnTo>
                    <a:pt x="489" y="1097"/>
                  </a:lnTo>
                  <a:lnTo>
                    <a:pt x="450" y="1176"/>
                  </a:lnTo>
                  <a:lnTo>
                    <a:pt x="417" y="1258"/>
                  </a:lnTo>
                  <a:lnTo>
                    <a:pt x="389" y="1343"/>
                  </a:lnTo>
                  <a:lnTo>
                    <a:pt x="368" y="1429"/>
                  </a:lnTo>
                  <a:lnTo>
                    <a:pt x="353" y="1518"/>
                  </a:lnTo>
                  <a:lnTo>
                    <a:pt x="342" y="1608"/>
                  </a:lnTo>
                  <a:lnTo>
                    <a:pt x="230" y="1599"/>
                  </a:lnTo>
                  <a:lnTo>
                    <a:pt x="117" y="1589"/>
                  </a:lnTo>
                  <a:lnTo>
                    <a:pt x="0" y="1579"/>
                  </a:lnTo>
                  <a:lnTo>
                    <a:pt x="15" y="1477"/>
                  </a:lnTo>
                  <a:lnTo>
                    <a:pt x="33" y="1378"/>
                  </a:lnTo>
                  <a:lnTo>
                    <a:pt x="56" y="1282"/>
                  </a:lnTo>
                  <a:lnTo>
                    <a:pt x="84" y="1190"/>
                  </a:lnTo>
                  <a:lnTo>
                    <a:pt x="115" y="1100"/>
                  </a:lnTo>
                  <a:lnTo>
                    <a:pt x="151" y="1012"/>
                  </a:lnTo>
                  <a:lnTo>
                    <a:pt x="190" y="928"/>
                  </a:lnTo>
                  <a:lnTo>
                    <a:pt x="234" y="846"/>
                  </a:lnTo>
                  <a:lnTo>
                    <a:pt x="284" y="767"/>
                  </a:lnTo>
                  <a:lnTo>
                    <a:pt x="337" y="691"/>
                  </a:lnTo>
                  <a:lnTo>
                    <a:pt x="394" y="619"/>
                  </a:lnTo>
                  <a:lnTo>
                    <a:pt x="457" y="550"/>
                  </a:lnTo>
                  <a:lnTo>
                    <a:pt x="524" y="482"/>
                  </a:lnTo>
                  <a:lnTo>
                    <a:pt x="595" y="419"/>
                  </a:lnTo>
                  <a:lnTo>
                    <a:pt x="672" y="358"/>
                  </a:lnTo>
                  <a:lnTo>
                    <a:pt x="753" y="302"/>
                  </a:lnTo>
                  <a:lnTo>
                    <a:pt x="838" y="247"/>
                  </a:lnTo>
                  <a:lnTo>
                    <a:pt x="935" y="193"/>
                  </a:lnTo>
                  <a:lnTo>
                    <a:pt x="1033" y="145"/>
                  </a:lnTo>
                  <a:lnTo>
                    <a:pt x="1131" y="105"/>
                  </a:lnTo>
                  <a:lnTo>
                    <a:pt x="1229" y="71"/>
                  </a:lnTo>
                  <a:lnTo>
                    <a:pt x="1329" y="43"/>
                  </a:lnTo>
                  <a:lnTo>
                    <a:pt x="1428" y="24"/>
                  </a:lnTo>
                  <a:lnTo>
                    <a:pt x="1528" y="9"/>
                  </a:lnTo>
                  <a:lnTo>
                    <a:pt x="1628" y="1"/>
                  </a:lnTo>
                  <a:lnTo>
                    <a:pt x="17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0939AA76-B154-4AFD-9FDD-B29951C86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961"/>
              <a:ext cx="107" cy="134"/>
            </a:xfrm>
            <a:custGeom>
              <a:avLst/>
              <a:gdLst>
                <a:gd name="T0" fmla="*/ 1575 w 1599"/>
                <a:gd name="T1" fmla="*/ 0 h 2013"/>
                <a:gd name="T2" fmla="*/ 1588 w 1599"/>
                <a:gd name="T3" fmla="*/ 107 h 2013"/>
                <a:gd name="T4" fmla="*/ 1597 w 1599"/>
                <a:gd name="T5" fmla="*/ 212 h 2013"/>
                <a:gd name="T6" fmla="*/ 1599 w 1599"/>
                <a:gd name="T7" fmla="*/ 313 h 2013"/>
                <a:gd name="T8" fmla="*/ 1596 w 1599"/>
                <a:gd name="T9" fmla="*/ 413 h 2013"/>
                <a:gd name="T10" fmla="*/ 1586 w 1599"/>
                <a:gd name="T11" fmla="*/ 512 h 2013"/>
                <a:gd name="T12" fmla="*/ 1573 w 1599"/>
                <a:gd name="T13" fmla="*/ 607 h 2013"/>
                <a:gd name="T14" fmla="*/ 1553 w 1599"/>
                <a:gd name="T15" fmla="*/ 701 h 2013"/>
                <a:gd name="T16" fmla="*/ 1529 w 1599"/>
                <a:gd name="T17" fmla="*/ 792 h 2013"/>
                <a:gd name="T18" fmla="*/ 1501 w 1599"/>
                <a:gd name="T19" fmla="*/ 880 h 2013"/>
                <a:gd name="T20" fmla="*/ 1467 w 1599"/>
                <a:gd name="T21" fmla="*/ 966 h 2013"/>
                <a:gd name="T22" fmla="*/ 1429 w 1599"/>
                <a:gd name="T23" fmla="*/ 1050 h 2013"/>
                <a:gd name="T24" fmla="*/ 1388 w 1599"/>
                <a:gd name="T25" fmla="*/ 1130 h 2013"/>
                <a:gd name="T26" fmla="*/ 1343 w 1599"/>
                <a:gd name="T27" fmla="*/ 1208 h 2013"/>
                <a:gd name="T28" fmla="*/ 1293 w 1599"/>
                <a:gd name="T29" fmla="*/ 1284 h 2013"/>
                <a:gd name="T30" fmla="*/ 1241 w 1599"/>
                <a:gd name="T31" fmla="*/ 1355 h 2013"/>
                <a:gd name="T32" fmla="*/ 1185 w 1599"/>
                <a:gd name="T33" fmla="*/ 1423 h 2013"/>
                <a:gd name="T34" fmla="*/ 1126 w 1599"/>
                <a:gd name="T35" fmla="*/ 1488 h 2013"/>
                <a:gd name="T36" fmla="*/ 1065 w 1599"/>
                <a:gd name="T37" fmla="*/ 1550 h 2013"/>
                <a:gd name="T38" fmla="*/ 1000 w 1599"/>
                <a:gd name="T39" fmla="*/ 1609 h 2013"/>
                <a:gd name="T40" fmla="*/ 935 w 1599"/>
                <a:gd name="T41" fmla="*/ 1664 h 2013"/>
                <a:gd name="T42" fmla="*/ 865 w 1599"/>
                <a:gd name="T43" fmla="*/ 1715 h 2013"/>
                <a:gd name="T44" fmla="*/ 795 w 1599"/>
                <a:gd name="T45" fmla="*/ 1762 h 2013"/>
                <a:gd name="T46" fmla="*/ 723 w 1599"/>
                <a:gd name="T47" fmla="*/ 1806 h 2013"/>
                <a:gd name="T48" fmla="*/ 650 w 1599"/>
                <a:gd name="T49" fmla="*/ 1846 h 2013"/>
                <a:gd name="T50" fmla="*/ 575 w 1599"/>
                <a:gd name="T51" fmla="*/ 1882 h 2013"/>
                <a:gd name="T52" fmla="*/ 498 w 1599"/>
                <a:gd name="T53" fmla="*/ 1914 h 2013"/>
                <a:gd name="T54" fmla="*/ 421 w 1599"/>
                <a:gd name="T55" fmla="*/ 1942 h 2013"/>
                <a:gd name="T56" fmla="*/ 343 w 1599"/>
                <a:gd name="T57" fmla="*/ 1965 h 2013"/>
                <a:gd name="T58" fmla="*/ 265 w 1599"/>
                <a:gd name="T59" fmla="*/ 1984 h 2013"/>
                <a:gd name="T60" fmla="*/ 186 w 1599"/>
                <a:gd name="T61" fmla="*/ 1999 h 2013"/>
                <a:gd name="T62" fmla="*/ 108 w 1599"/>
                <a:gd name="T63" fmla="*/ 2008 h 2013"/>
                <a:gd name="T64" fmla="*/ 30 w 1599"/>
                <a:gd name="T65" fmla="*/ 2013 h 2013"/>
                <a:gd name="T66" fmla="*/ 15 w 1599"/>
                <a:gd name="T67" fmla="*/ 1846 h 2013"/>
                <a:gd name="T68" fmla="*/ 0 w 1599"/>
                <a:gd name="T69" fmla="*/ 1677 h 2013"/>
                <a:gd name="T70" fmla="*/ 91 w 1599"/>
                <a:gd name="T71" fmla="*/ 1665 h 2013"/>
                <a:gd name="T72" fmla="*/ 179 w 1599"/>
                <a:gd name="T73" fmla="*/ 1648 h 2013"/>
                <a:gd name="T74" fmla="*/ 265 w 1599"/>
                <a:gd name="T75" fmla="*/ 1626 h 2013"/>
                <a:gd name="T76" fmla="*/ 348 w 1599"/>
                <a:gd name="T77" fmla="*/ 1600 h 2013"/>
                <a:gd name="T78" fmla="*/ 428 w 1599"/>
                <a:gd name="T79" fmla="*/ 1568 h 2013"/>
                <a:gd name="T80" fmla="*/ 506 w 1599"/>
                <a:gd name="T81" fmla="*/ 1532 h 2013"/>
                <a:gd name="T82" fmla="*/ 580 w 1599"/>
                <a:gd name="T83" fmla="*/ 1491 h 2013"/>
                <a:gd name="T84" fmla="*/ 652 w 1599"/>
                <a:gd name="T85" fmla="*/ 1445 h 2013"/>
                <a:gd name="T86" fmla="*/ 721 w 1599"/>
                <a:gd name="T87" fmla="*/ 1395 h 2013"/>
                <a:gd name="T88" fmla="*/ 787 w 1599"/>
                <a:gd name="T89" fmla="*/ 1339 h 2013"/>
                <a:gd name="T90" fmla="*/ 851 w 1599"/>
                <a:gd name="T91" fmla="*/ 1279 h 2013"/>
                <a:gd name="T92" fmla="*/ 912 w 1599"/>
                <a:gd name="T93" fmla="*/ 1213 h 2013"/>
                <a:gd name="T94" fmla="*/ 969 w 1599"/>
                <a:gd name="T95" fmla="*/ 1143 h 2013"/>
                <a:gd name="T96" fmla="*/ 1023 w 1599"/>
                <a:gd name="T97" fmla="*/ 1069 h 2013"/>
                <a:gd name="T98" fmla="*/ 1071 w 1599"/>
                <a:gd name="T99" fmla="*/ 994 h 2013"/>
                <a:gd name="T100" fmla="*/ 1113 w 1599"/>
                <a:gd name="T101" fmla="*/ 916 h 2013"/>
                <a:gd name="T102" fmla="*/ 1150 w 1599"/>
                <a:gd name="T103" fmla="*/ 837 h 2013"/>
                <a:gd name="T104" fmla="*/ 1181 w 1599"/>
                <a:gd name="T105" fmla="*/ 756 h 2013"/>
                <a:gd name="T106" fmla="*/ 1207 w 1599"/>
                <a:gd name="T107" fmla="*/ 675 h 2013"/>
                <a:gd name="T108" fmla="*/ 1228 w 1599"/>
                <a:gd name="T109" fmla="*/ 592 h 2013"/>
                <a:gd name="T110" fmla="*/ 1242 w 1599"/>
                <a:gd name="T111" fmla="*/ 507 h 2013"/>
                <a:gd name="T112" fmla="*/ 1252 w 1599"/>
                <a:gd name="T113" fmla="*/ 420 h 2013"/>
                <a:gd name="T114" fmla="*/ 1256 w 1599"/>
                <a:gd name="T115" fmla="*/ 332 h 2013"/>
                <a:gd name="T116" fmla="*/ 1255 w 1599"/>
                <a:gd name="T117" fmla="*/ 243 h 2013"/>
                <a:gd name="T118" fmla="*/ 1248 w 1599"/>
                <a:gd name="T119" fmla="*/ 153 h 2013"/>
                <a:gd name="T120" fmla="*/ 1238 w 1599"/>
                <a:gd name="T121" fmla="*/ 60 h 2013"/>
                <a:gd name="T122" fmla="*/ 1407 w 1599"/>
                <a:gd name="T123" fmla="*/ 30 h 2013"/>
                <a:gd name="T124" fmla="*/ 1575 w 1599"/>
                <a:gd name="T125" fmla="*/ 0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99" h="2013">
                  <a:moveTo>
                    <a:pt x="1575" y="0"/>
                  </a:moveTo>
                  <a:lnTo>
                    <a:pt x="1588" y="107"/>
                  </a:lnTo>
                  <a:lnTo>
                    <a:pt x="1597" y="212"/>
                  </a:lnTo>
                  <a:lnTo>
                    <a:pt x="1599" y="313"/>
                  </a:lnTo>
                  <a:lnTo>
                    <a:pt x="1596" y="413"/>
                  </a:lnTo>
                  <a:lnTo>
                    <a:pt x="1586" y="512"/>
                  </a:lnTo>
                  <a:lnTo>
                    <a:pt x="1573" y="607"/>
                  </a:lnTo>
                  <a:lnTo>
                    <a:pt x="1553" y="701"/>
                  </a:lnTo>
                  <a:lnTo>
                    <a:pt x="1529" y="792"/>
                  </a:lnTo>
                  <a:lnTo>
                    <a:pt x="1501" y="880"/>
                  </a:lnTo>
                  <a:lnTo>
                    <a:pt x="1467" y="966"/>
                  </a:lnTo>
                  <a:lnTo>
                    <a:pt x="1429" y="1050"/>
                  </a:lnTo>
                  <a:lnTo>
                    <a:pt x="1388" y="1130"/>
                  </a:lnTo>
                  <a:lnTo>
                    <a:pt x="1343" y="1208"/>
                  </a:lnTo>
                  <a:lnTo>
                    <a:pt x="1293" y="1284"/>
                  </a:lnTo>
                  <a:lnTo>
                    <a:pt x="1241" y="1355"/>
                  </a:lnTo>
                  <a:lnTo>
                    <a:pt x="1185" y="1423"/>
                  </a:lnTo>
                  <a:lnTo>
                    <a:pt x="1126" y="1488"/>
                  </a:lnTo>
                  <a:lnTo>
                    <a:pt x="1065" y="1550"/>
                  </a:lnTo>
                  <a:lnTo>
                    <a:pt x="1000" y="1609"/>
                  </a:lnTo>
                  <a:lnTo>
                    <a:pt x="935" y="1664"/>
                  </a:lnTo>
                  <a:lnTo>
                    <a:pt x="865" y="1715"/>
                  </a:lnTo>
                  <a:lnTo>
                    <a:pt x="795" y="1762"/>
                  </a:lnTo>
                  <a:lnTo>
                    <a:pt x="723" y="1806"/>
                  </a:lnTo>
                  <a:lnTo>
                    <a:pt x="650" y="1846"/>
                  </a:lnTo>
                  <a:lnTo>
                    <a:pt x="575" y="1882"/>
                  </a:lnTo>
                  <a:lnTo>
                    <a:pt x="498" y="1914"/>
                  </a:lnTo>
                  <a:lnTo>
                    <a:pt x="421" y="1942"/>
                  </a:lnTo>
                  <a:lnTo>
                    <a:pt x="343" y="1965"/>
                  </a:lnTo>
                  <a:lnTo>
                    <a:pt x="265" y="1984"/>
                  </a:lnTo>
                  <a:lnTo>
                    <a:pt x="186" y="1999"/>
                  </a:lnTo>
                  <a:lnTo>
                    <a:pt x="108" y="2008"/>
                  </a:lnTo>
                  <a:lnTo>
                    <a:pt x="30" y="2013"/>
                  </a:lnTo>
                  <a:lnTo>
                    <a:pt x="15" y="1846"/>
                  </a:lnTo>
                  <a:lnTo>
                    <a:pt x="0" y="1677"/>
                  </a:lnTo>
                  <a:lnTo>
                    <a:pt x="91" y="1665"/>
                  </a:lnTo>
                  <a:lnTo>
                    <a:pt x="179" y="1648"/>
                  </a:lnTo>
                  <a:lnTo>
                    <a:pt x="265" y="1626"/>
                  </a:lnTo>
                  <a:lnTo>
                    <a:pt x="348" y="1600"/>
                  </a:lnTo>
                  <a:lnTo>
                    <a:pt x="428" y="1568"/>
                  </a:lnTo>
                  <a:lnTo>
                    <a:pt x="506" y="1532"/>
                  </a:lnTo>
                  <a:lnTo>
                    <a:pt x="580" y="1491"/>
                  </a:lnTo>
                  <a:lnTo>
                    <a:pt x="652" y="1445"/>
                  </a:lnTo>
                  <a:lnTo>
                    <a:pt x="721" y="1395"/>
                  </a:lnTo>
                  <a:lnTo>
                    <a:pt x="787" y="1339"/>
                  </a:lnTo>
                  <a:lnTo>
                    <a:pt x="851" y="1279"/>
                  </a:lnTo>
                  <a:lnTo>
                    <a:pt x="912" y="1213"/>
                  </a:lnTo>
                  <a:lnTo>
                    <a:pt x="969" y="1143"/>
                  </a:lnTo>
                  <a:lnTo>
                    <a:pt x="1023" y="1069"/>
                  </a:lnTo>
                  <a:lnTo>
                    <a:pt x="1071" y="994"/>
                  </a:lnTo>
                  <a:lnTo>
                    <a:pt x="1113" y="916"/>
                  </a:lnTo>
                  <a:lnTo>
                    <a:pt x="1150" y="837"/>
                  </a:lnTo>
                  <a:lnTo>
                    <a:pt x="1181" y="756"/>
                  </a:lnTo>
                  <a:lnTo>
                    <a:pt x="1207" y="675"/>
                  </a:lnTo>
                  <a:lnTo>
                    <a:pt x="1228" y="592"/>
                  </a:lnTo>
                  <a:lnTo>
                    <a:pt x="1242" y="507"/>
                  </a:lnTo>
                  <a:lnTo>
                    <a:pt x="1252" y="420"/>
                  </a:lnTo>
                  <a:lnTo>
                    <a:pt x="1256" y="332"/>
                  </a:lnTo>
                  <a:lnTo>
                    <a:pt x="1255" y="243"/>
                  </a:lnTo>
                  <a:lnTo>
                    <a:pt x="1248" y="153"/>
                  </a:lnTo>
                  <a:lnTo>
                    <a:pt x="1238" y="60"/>
                  </a:lnTo>
                  <a:lnTo>
                    <a:pt x="1407" y="30"/>
                  </a:lnTo>
                  <a:lnTo>
                    <a:pt x="1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65D7206B-8DB8-49BF-A255-B0BA7987F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989"/>
              <a:ext cx="105" cy="106"/>
            </a:xfrm>
            <a:custGeom>
              <a:avLst/>
              <a:gdLst>
                <a:gd name="T0" fmla="*/ 328 w 1588"/>
                <a:gd name="T1" fmla="*/ 0 h 1599"/>
                <a:gd name="T2" fmla="*/ 348 w 1588"/>
                <a:gd name="T3" fmla="*/ 102 h 1599"/>
                <a:gd name="T4" fmla="*/ 371 w 1588"/>
                <a:gd name="T5" fmla="*/ 200 h 1599"/>
                <a:gd name="T6" fmla="*/ 398 w 1588"/>
                <a:gd name="T7" fmla="*/ 292 h 1599"/>
                <a:gd name="T8" fmla="*/ 429 w 1588"/>
                <a:gd name="T9" fmla="*/ 382 h 1599"/>
                <a:gd name="T10" fmla="*/ 465 w 1588"/>
                <a:gd name="T11" fmla="*/ 467 h 1599"/>
                <a:gd name="T12" fmla="*/ 505 w 1588"/>
                <a:gd name="T13" fmla="*/ 548 h 1599"/>
                <a:gd name="T14" fmla="*/ 549 w 1588"/>
                <a:gd name="T15" fmla="*/ 624 h 1599"/>
                <a:gd name="T16" fmla="*/ 597 w 1588"/>
                <a:gd name="T17" fmla="*/ 697 h 1599"/>
                <a:gd name="T18" fmla="*/ 648 w 1588"/>
                <a:gd name="T19" fmla="*/ 765 h 1599"/>
                <a:gd name="T20" fmla="*/ 703 w 1588"/>
                <a:gd name="T21" fmla="*/ 829 h 1599"/>
                <a:gd name="T22" fmla="*/ 764 w 1588"/>
                <a:gd name="T23" fmla="*/ 889 h 1599"/>
                <a:gd name="T24" fmla="*/ 828 w 1588"/>
                <a:gd name="T25" fmla="*/ 944 h 1599"/>
                <a:gd name="T26" fmla="*/ 896 w 1588"/>
                <a:gd name="T27" fmla="*/ 997 h 1599"/>
                <a:gd name="T28" fmla="*/ 968 w 1588"/>
                <a:gd name="T29" fmla="*/ 1044 h 1599"/>
                <a:gd name="T30" fmla="*/ 1045 w 1588"/>
                <a:gd name="T31" fmla="*/ 1088 h 1599"/>
                <a:gd name="T32" fmla="*/ 1124 w 1588"/>
                <a:gd name="T33" fmla="*/ 1128 h 1599"/>
                <a:gd name="T34" fmla="*/ 1209 w 1588"/>
                <a:gd name="T35" fmla="*/ 1163 h 1599"/>
                <a:gd name="T36" fmla="*/ 1297 w 1588"/>
                <a:gd name="T37" fmla="*/ 1194 h 1599"/>
                <a:gd name="T38" fmla="*/ 1390 w 1588"/>
                <a:gd name="T39" fmla="*/ 1222 h 1599"/>
                <a:gd name="T40" fmla="*/ 1486 w 1588"/>
                <a:gd name="T41" fmla="*/ 1246 h 1599"/>
                <a:gd name="T42" fmla="*/ 1588 w 1588"/>
                <a:gd name="T43" fmla="*/ 1265 h 1599"/>
                <a:gd name="T44" fmla="*/ 1573 w 1588"/>
                <a:gd name="T45" fmla="*/ 1430 h 1599"/>
                <a:gd name="T46" fmla="*/ 1558 w 1588"/>
                <a:gd name="T47" fmla="*/ 1599 h 1599"/>
                <a:gd name="T48" fmla="*/ 1461 w 1588"/>
                <a:gd name="T49" fmla="*/ 1587 h 1599"/>
                <a:gd name="T50" fmla="*/ 1366 w 1588"/>
                <a:gd name="T51" fmla="*/ 1571 h 1599"/>
                <a:gd name="T52" fmla="*/ 1273 w 1588"/>
                <a:gd name="T53" fmla="*/ 1550 h 1599"/>
                <a:gd name="T54" fmla="*/ 1184 w 1588"/>
                <a:gd name="T55" fmla="*/ 1524 h 1599"/>
                <a:gd name="T56" fmla="*/ 1096 w 1588"/>
                <a:gd name="T57" fmla="*/ 1494 h 1599"/>
                <a:gd name="T58" fmla="*/ 1011 w 1588"/>
                <a:gd name="T59" fmla="*/ 1459 h 1599"/>
                <a:gd name="T60" fmla="*/ 929 w 1588"/>
                <a:gd name="T61" fmla="*/ 1420 h 1599"/>
                <a:gd name="T62" fmla="*/ 851 w 1588"/>
                <a:gd name="T63" fmla="*/ 1377 h 1599"/>
                <a:gd name="T64" fmla="*/ 776 w 1588"/>
                <a:gd name="T65" fmla="*/ 1331 h 1599"/>
                <a:gd name="T66" fmla="*/ 702 w 1588"/>
                <a:gd name="T67" fmla="*/ 1280 h 1599"/>
                <a:gd name="T68" fmla="*/ 633 w 1588"/>
                <a:gd name="T69" fmla="*/ 1227 h 1599"/>
                <a:gd name="T70" fmla="*/ 566 w 1588"/>
                <a:gd name="T71" fmla="*/ 1170 h 1599"/>
                <a:gd name="T72" fmla="*/ 504 w 1588"/>
                <a:gd name="T73" fmla="*/ 1111 h 1599"/>
                <a:gd name="T74" fmla="*/ 444 w 1588"/>
                <a:gd name="T75" fmla="*/ 1049 h 1599"/>
                <a:gd name="T76" fmla="*/ 388 w 1588"/>
                <a:gd name="T77" fmla="*/ 984 h 1599"/>
                <a:gd name="T78" fmla="*/ 334 w 1588"/>
                <a:gd name="T79" fmla="*/ 918 h 1599"/>
                <a:gd name="T80" fmla="*/ 285 w 1588"/>
                <a:gd name="T81" fmla="*/ 850 h 1599"/>
                <a:gd name="T82" fmla="*/ 240 w 1588"/>
                <a:gd name="T83" fmla="*/ 780 h 1599"/>
                <a:gd name="T84" fmla="*/ 198 w 1588"/>
                <a:gd name="T85" fmla="*/ 708 h 1599"/>
                <a:gd name="T86" fmla="*/ 159 w 1588"/>
                <a:gd name="T87" fmla="*/ 635 h 1599"/>
                <a:gd name="T88" fmla="*/ 125 w 1588"/>
                <a:gd name="T89" fmla="*/ 560 h 1599"/>
                <a:gd name="T90" fmla="*/ 95 w 1588"/>
                <a:gd name="T91" fmla="*/ 486 h 1599"/>
                <a:gd name="T92" fmla="*/ 68 w 1588"/>
                <a:gd name="T93" fmla="*/ 410 h 1599"/>
                <a:gd name="T94" fmla="*/ 46 w 1588"/>
                <a:gd name="T95" fmla="*/ 333 h 1599"/>
                <a:gd name="T96" fmla="*/ 29 w 1588"/>
                <a:gd name="T97" fmla="*/ 258 h 1599"/>
                <a:gd name="T98" fmla="*/ 15 w 1588"/>
                <a:gd name="T99" fmla="*/ 181 h 1599"/>
                <a:gd name="T100" fmla="*/ 6 w 1588"/>
                <a:gd name="T101" fmla="*/ 105 h 1599"/>
                <a:gd name="T102" fmla="*/ 0 w 1588"/>
                <a:gd name="T103" fmla="*/ 30 h 1599"/>
                <a:gd name="T104" fmla="*/ 166 w 1588"/>
                <a:gd name="T105" fmla="*/ 15 h 1599"/>
                <a:gd name="T106" fmla="*/ 328 w 1588"/>
                <a:gd name="T107" fmla="*/ 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88" h="1599">
                  <a:moveTo>
                    <a:pt x="328" y="0"/>
                  </a:moveTo>
                  <a:lnTo>
                    <a:pt x="348" y="102"/>
                  </a:lnTo>
                  <a:lnTo>
                    <a:pt x="371" y="200"/>
                  </a:lnTo>
                  <a:lnTo>
                    <a:pt x="398" y="292"/>
                  </a:lnTo>
                  <a:lnTo>
                    <a:pt x="429" y="382"/>
                  </a:lnTo>
                  <a:lnTo>
                    <a:pt x="465" y="467"/>
                  </a:lnTo>
                  <a:lnTo>
                    <a:pt x="505" y="548"/>
                  </a:lnTo>
                  <a:lnTo>
                    <a:pt x="549" y="624"/>
                  </a:lnTo>
                  <a:lnTo>
                    <a:pt x="597" y="697"/>
                  </a:lnTo>
                  <a:lnTo>
                    <a:pt x="648" y="765"/>
                  </a:lnTo>
                  <a:lnTo>
                    <a:pt x="703" y="829"/>
                  </a:lnTo>
                  <a:lnTo>
                    <a:pt x="764" y="889"/>
                  </a:lnTo>
                  <a:lnTo>
                    <a:pt x="828" y="944"/>
                  </a:lnTo>
                  <a:lnTo>
                    <a:pt x="896" y="997"/>
                  </a:lnTo>
                  <a:lnTo>
                    <a:pt x="968" y="1044"/>
                  </a:lnTo>
                  <a:lnTo>
                    <a:pt x="1045" y="1088"/>
                  </a:lnTo>
                  <a:lnTo>
                    <a:pt x="1124" y="1128"/>
                  </a:lnTo>
                  <a:lnTo>
                    <a:pt x="1209" y="1163"/>
                  </a:lnTo>
                  <a:lnTo>
                    <a:pt x="1297" y="1194"/>
                  </a:lnTo>
                  <a:lnTo>
                    <a:pt x="1390" y="1222"/>
                  </a:lnTo>
                  <a:lnTo>
                    <a:pt x="1486" y="1246"/>
                  </a:lnTo>
                  <a:lnTo>
                    <a:pt x="1588" y="1265"/>
                  </a:lnTo>
                  <a:lnTo>
                    <a:pt x="1573" y="1430"/>
                  </a:lnTo>
                  <a:lnTo>
                    <a:pt x="1558" y="1599"/>
                  </a:lnTo>
                  <a:lnTo>
                    <a:pt x="1461" y="1587"/>
                  </a:lnTo>
                  <a:lnTo>
                    <a:pt x="1366" y="1571"/>
                  </a:lnTo>
                  <a:lnTo>
                    <a:pt x="1273" y="1550"/>
                  </a:lnTo>
                  <a:lnTo>
                    <a:pt x="1184" y="1524"/>
                  </a:lnTo>
                  <a:lnTo>
                    <a:pt x="1096" y="1494"/>
                  </a:lnTo>
                  <a:lnTo>
                    <a:pt x="1011" y="1459"/>
                  </a:lnTo>
                  <a:lnTo>
                    <a:pt x="929" y="1420"/>
                  </a:lnTo>
                  <a:lnTo>
                    <a:pt x="851" y="1377"/>
                  </a:lnTo>
                  <a:lnTo>
                    <a:pt x="776" y="1331"/>
                  </a:lnTo>
                  <a:lnTo>
                    <a:pt x="702" y="1280"/>
                  </a:lnTo>
                  <a:lnTo>
                    <a:pt x="633" y="1227"/>
                  </a:lnTo>
                  <a:lnTo>
                    <a:pt x="566" y="1170"/>
                  </a:lnTo>
                  <a:lnTo>
                    <a:pt x="504" y="1111"/>
                  </a:lnTo>
                  <a:lnTo>
                    <a:pt x="444" y="1049"/>
                  </a:lnTo>
                  <a:lnTo>
                    <a:pt x="388" y="984"/>
                  </a:lnTo>
                  <a:lnTo>
                    <a:pt x="334" y="918"/>
                  </a:lnTo>
                  <a:lnTo>
                    <a:pt x="285" y="850"/>
                  </a:lnTo>
                  <a:lnTo>
                    <a:pt x="240" y="780"/>
                  </a:lnTo>
                  <a:lnTo>
                    <a:pt x="198" y="708"/>
                  </a:lnTo>
                  <a:lnTo>
                    <a:pt x="159" y="635"/>
                  </a:lnTo>
                  <a:lnTo>
                    <a:pt x="125" y="560"/>
                  </a:lnTo>
                  <a:lnTo>
                    <a:pt x="95" y="486"/>
                  </a:lnTo>
                  <a:lnTo>
                    <a:pt x="68" y="410"/>
                  </a:lnTo>
                  <a:lnTo>
                    <a:pt x="46" y="333"/>
                  </a:lnTo>
                  <a:lnTo>
                    <a:pt x="29" y="258"/>
                  </a:lnTo>
                  <a:lnTo>
                    <a:pt x="15" y="181"/>
                  </a:lnTo>
                  <a:lnTo>
                    <a:pt x="6" y="105"/>
                  </a:lnTo>
                  <a:lnTo>
                    <a:pt x="0" y="30"/>
                  </a:lnTo>
                  <a:lnTo>
                    <a:pt x="166" y="15"/>
                  </a:lnTo>
                  <a:lnTo>
                    <a:pt x="3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883207AC-CFE2-4E40-A03F-F1E4F323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886"/>
              <a:ext cx="55" cy="63"/>
            </a:xfrm>
            <a:custGeom>
              <a:avLst/>
              <a:gdLst>
                <a:gd name="T0" fmla="*/ 197 w 828"/>
                <a:gd name="T1" fmla="*/ 0 h 942"/>
                <a:gd name="T2" fmla="*/ 275 w 828"/>
                <a:gd name="T3" fmla="*/ 60 h 942"/>
                <a:gd name="T4" fmla="*/ 349 w 828"/>
                <a:gd name="T5" fmla="*/ 122 h 942"/>
                <a:gd name="T6" fmla="*/ 418 w 828"/>
                <a:gd name="T7" fmla="*/ 188 h 942"/>
                <a:gd name="T8" fmla="*/ 484 w 828"/>
                <a:gd name="T9" fmla="*/ 257 h 942"/>
                <a:gd name="T10" fmla="*/ 546 w 828"/>
                <a:gd name="T11" fmla="*/ 328 h 942"/>
                <a:gd name="T12" fmla="*/ 603 w 828"/>
                <a:gd name="T13" fmla="*/ 403 h 942"/>
                <a:gd name="T14" fmla="*/ 656 w 828"/>
                <a:gd name="T15" fmla="*/ 480 h 942"/>
                <a:gd name="T16" fmla="*/ 705 w 828"/>
                <a:gd name="T17" fmla="*/ 561 h 942"/>
                <a:gd name="T18" fmla="*/ 750 w 828"/>
                <a:gd name="T19" fmla="*/ 646 h 942"/>
                <a:gd name="T20" fmla="*/ 791 w 828"/>
                <a:gd name="T21" fmla="*/ 733 h 942"/>
                <a:gd name="T22" fmla="*/ 828 w 828"/>
                <a:gd name="T23" fmla="*/ 825 h 942"/>
                <a:gd name="T24" fmla="*/ 718 w 828"/>
                <a:gd name="T25" fmla="*/ 865 h 942"/>
                <a:gd name="T26" fmla="*/ 611 w 828"/>
                <a:gd name="T27" fmla="*/ 903 h 942"/>
                <a:gd name="T28" fmla="*/ 504 w 828"/>
                <a:gd name="T29" fmla="*/ 942 h 942"/>
                <a:gd name="T30" fmla="*/ 472 w 828"/>
                <a:gd name="T31" fmla="*/ 862 h 942"/>
                <a:gd name="T32" fmla="*/ 435 w 828"/>
                <a:gd name="T33" fmla="*/ 786 h 942"/>
                <a:gd name="T34" fmla="*/ 394 w 828"/>
                <a:gd name="T35" fmla="*/ 712 h 942"/>
                <a:gd name="T36" fmla="*/ 349 w 828"/>
                <a:gd name="T37" fmla="*/ 641 h 942"/>
                <a:gd name="T38" fmla="*/ 300 w 828"/>
                <a:gd name="T39" fmla="*/ 573 h 942"/>
                <a:gd name="T40" fmla="*/ 247 w 828"/>
                <a:gd name="T41" fmla="*/ 508 h 942"/>
                <a:gd name="T42" fmla="*/ 190 w 828"/>
                <a:gd name="T43" fmla="*/ 447 h 942"/>
                <a:gd name="T44" fmla="*/ 130 w 828"/>
                <a:gd name="T45" fmla="*/ 389 h 942"/>
                <a:gd name="T46" fmla="*/ 67 w 828"/>
                <a:gd name="T47" fmla="*/ 334 h 942"/>
                <a:gd name="T48" fmla="*/ 0 w 828"/>
                <a:gd name="T49" fmla="*/ 283 h 942"/>
                <a:gd name="T50" fmla="*/ 66 w 828"/>
                <a:gd name="T51" fmla="*/ 188 h 942"/>
                <a:gd name="T52" fmla="*/ 132 w 828"/>
                <a:gd name="T53" fmla="*/ 94 h 942"/>
                <a:gd name="T54" fmla="*/ 197 w 828"/>
                <a:gd name="T55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8" h="942">
                  <a:moveTo>
                    <a:pt x="197" y="0"/>
                  </a:moveTo>
                  <a:lnTo>
                    <a:pt x="275" y="60"/>
                  </a:lnTo>
                  <a:lnTo>
                    <a:pt x="349" y="122"/>
                  </a:lnTo>
                  <a:lnTo>
                    <a:pt x="418" y="188"/>
                  </a:lnTo>
                  <a:lnTo>
                    <a:pt x="484" y="257"/>
                  </a:lnTo>
                  <a:lnTo>
                    <a:pt x="546" y="328"/>
                  </a:lnTo>
                  <a:lnTo>
                    <a:pt x="603" y="403"/>
                  </a:lnTo>
                  <a:lnTo>
                    <a:pt x="656" y="480"/>
                  </a:lnTo>
                  <a:lnTo>
                    <a:pt x="705" y="561"/>
                  </a:lnTo>
                  <a:lnTo>
                    <a:pt x="750" y="646"/>
                  </a:lnTo>
                  <a:lnTo>
                    <a:pt x="791" y="733"/>
                  </a:lnTo>
                  <a:lnTo>
                    <a:pt x="828" y="825"/>
                  </a:lnTo>
                  <a:lnTo>
                    <a:pt x="718" y="865"/>
                  </a:lnTo>
                  <a:lnTo>
                    <a:pt x="611" y="903"/>
                  </a:lnTo>
                  <a:lnTo>
                    <a:pt x="504" y="942"/>
                  </a:lnTo>
                  <a:lnTo>
                    <a:pt x="472" y="862"/>
                  </a:lnTo>
                  <a:lnTo>
                    <a:pt x="435" y="786"/>
                  </a:lnTo>
                  <a:lnTo>
                    <a:pt x="394" y="712"/>
                  </a:lnTo>
                  <a:lnTo>
                    <a:pt x="349" y="641"/>
                  </a:lnTo>
                  <a:lnTo>
                    <a:pt x="300" y="573"/>
                  </a:lnTo>
                  <a:lnTo>
                    <a:pt x="247" y="508"/>
                  </a:lnTo>
                  <a:lnTo>
                    <a:pt x="190" y="447"/>
                  </a:lnTo>
                  <a:lnTo>
                    <a:pt x="130" y="389"/>
                  </a:lnTo>
                  <a:lnTo>
                    <a:pt x="67" y="334"/>
                  </a:lnTo>
                  <a:lnTo>
                    <a:pt x="0" y="283"/>
                  </a:lnTo>
                  <a:lnTo>
                    <a:pt x="66" y="188"/>
                  </a:lnTo>
                  <a:lnTo>
                    <a:pt x="132" y="94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EA7F7BCA-0F86-4562-948E-E0429B57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" y="950"/>
              <a:ext cx="33" cy="81"/>
            </a:xfrm>
            <a:custGeom>
              <a:avLst/>
              <a:gdLst>
                <a:gd name="T0" fmla="*/ 112 w 495"/>
                <a:gd name="T1" fmla="*/ 113 h 1223"/>
                <a:gd name="T2" fmla="*/ 112 w 495"/>
                <a:gd name="T3" fmla="*/ 1110 h 1223"/>
                <a:gd name="T4" fmla="*/ 383 w 495"/>
                <a:gd name="T5" fmla="*/ 1110 h 1223"/>
                <a:gd name="T6" fmla="*/ 383 w 495"/>
                <a:gd name="T7" fmla="*/ 113 h 1223"/>
                <a:gd name="T8" fmla="*/ 112 w 495"/>
                <a:gd name="T9" fmla="*/ 113 h 1223"/>
                <a:gd name="T10" fmla="*/ 56 w 495"/>
                <a:gd name="T11" fmla="*/ 0 h 1223"/>
                <a:gd name="T12" fmla="*/ 439 w 495"/>
                <a:gd name="T13" fmla="*/ 0 h 1223"/>
                <a:gd name="T14" fmla="*/ 456 w 495"/>
                <a:gd name="T15" fmla="*/ 3 h 1223"/>
                <a:gd name="T16" fmla="*/ 472 w 495"/>
                <a:gd name="T17" fmla="*/ 10 h 1223"/>
                <a:gd name="T18" fmla="*/ 485 w 495"/>
                <a:gd name="T19" fmla="*/ 23 h 1223"/>
                <a:gd name="T20" fmla="*/ 492 w 495"/>
                <a:gd name="T21" fmla="*/ 37 h 1223"/>
                <a:gd name="T22" fmla="*/ 495 w 495"/>
                <a:gd name="T23" fmla="*/ 55 h 1223"/>
                <a:gd name="T24" fmla="*/ 495 w 495"/>
                <a:gd name="T25" fmla="*/ 1167 h 1223"/>
                <a:gd name="T26" fmla="*/ 492 w 495"/>
                <a:gd name="T27" fmla="*/ 1185 h 1223"/>
                <a:gd name="T28" fmla="*/ 485 w 495"/>
                <a:gd name="T29" fmla="*/ 1200 h 1223"/>
                <a:gd name="T30" fmla="*/ 472 w 495"/>
                <a:gd name="T31" fmla="*/ 1212 h 1223"/>
                <a:gd name="T32" fmla="*/ 456 w 495"/>
                <a:gd name="T33" fmla="*/ 1220 h 1223"/>
                <a:gd name="T34" fmla="*/ 439 w 495"/>
                <a:gd name="T35" fmla="*/ 1223 h 1223"/>
                <a:gd name="T36" fmla="*/ 56 w 495"/>
                <a:gd name="T37" fmla="*/ 1223 h 1223"/>
                <a:gd name="T38" fmla="*/ 38 w 495"/>
                <a:gd name="T39" fmla="*/ 1220 h 1223"/>
                <a:gd name="T40" fmla="*/ 22 w 495"/>
                <a:gd name="T41" fmla="*/ 1212 h 1223"/>
                <a:gd name="T42" fmla="*/ 11 w 495"/>
                <a:gd name="T43" fmla="*/ 1200 h 1223"/>
                <a:gd name="T44" fmla="*/ 2 w 495"/>
                <a:gd name="T45" fmla="*/ 1185 h 1223"/>
                <a:gd name="T46" fmla="*/ 0 w 495"/>
                <a:gd name="T47" fmla="*/ 1167 h 1223"/>
                <a:gd name="T48" fmla="*/ 0 w 495"/>
                <a:gd name="T49" fmla="*/ 55 h 1223"/>
                <a:gd name="T50" fmla="*/ 2 w 495"/>
                <a:gd name="T51" fmla="*/ 37 h 1223"/>
                <a:gd name="T52" fmla="*/ 11 w 495"/>
                <a:gd name="T53" fmla="*/ 23 h 1223"/>
                <a:gd name="T54" fmla="*/ 22 w 495"/>
                <a:gd name="T55" fmla="*/ 10 h 1223"/>
                <a:gd name="T56" fmla="*/ 38 w 495"/>
                <a:gd name="T57" fmla="*/ 3 h 1223"/>
                <a:gd name="T58" fmla="*/ 56 w 495"/>
                <a:gd name="T5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1223">
                  <a:moveTo>
                    <a:pt x="112" y="113"/>
                  </a:moveTo>
                  <a:lnTo>
                    <a:pt x="112" y="1110"/>
                  </a:lnTo>
                  <a:lnTo>
                    <a:pt x="383" y="1110"/>
                  </a:lnTo>
                  <a:lnTo>
                    <a:pt x="383" y="113"/>
                  </a:lnTo>
                  <a:lnTo>
                    <a:pt x="112" y="113"/>
                  </a:lnTo>
                  <a:close/>
                  <a:moveTo>
                    <a:pt x="56" y="0"/>
                  </a:moveTo>
                  <a:lnTo>
                    <a:pt x="439" y="0"/>
                  </a:lnTo>
                  <a:lnTo>
                    <a:pt x="456" y="3"/>
                  </a:lnTo>
                  <a:lnTo>
                    <a:pt x="472" y="10"/>
                  </a:lnTo>
                  <a:lnTo>
                    <a:pt x="485" y="23"/>
                  </a:lnTo>
                  <a:lnTo>
                    <a:pt x="492" y="37"/>
                  </a:lnTo>
                  <a:lnTo>
                    <a:pt x="495" y="55"/>
                  </a:lnTo>
                  <a:lnTo>
                    <a:pt x="495" y="1167"/>
                  </a:lnTo>
                  <a:lnTo>
                    <a:pt x="492" y="1185"/>
                  </a:lnTo>
                  <a:lnTo>
                    <a:pt x="485" y="1200"/>
                  </a:lnTo>
                  <a:lnTo>
                    <a:pt x="472" y="1212"/>
                  </a:lnTo>
                  <a:lnTo>
                    <a:pt x="456" y="1220"/>
                  </a:lnTo>
                  <a:lnTo>
                    <a:pt x="439" y="1223"/>
                  </a:lnTo>
                  <a:lnTo>
                    <a:pt x="56" y="1223"/>
                  </a:lnTo>
                  <a:lnTo>
                    <a:pt x="38" y="1220"/>
                  </a:lnTo>
                  <a:lnTo>
                    <a:pt x="22" y="1212"/>
                  </a:lnTo>
                  <a:lnTo>
                    <a:pt x="11" y="1200"/>
                  </a:lnTo>
                  <a:lnTo>
                    <a:pt x="2" y="1185"/>
                  </a:lnTo>
                  <a:lnTo>
                    <a:pt x="0" y="1167"/>
                  </a:lnTo>
                  <a:lnTo>
                    <a:pt x="0" y="55"/>
                  </a:lnTo>
                  <a:lnTo>
                    <a:pt x="2" y="37"/>
                  </a:lnTo>
                  <a:lnTo>
                    <a:pt x="11" y="23"/>
                  </a:lnTo>
                  <a:lnTo>
                    <a:pt x="22" y="10"/>
                  </a:lnTo>
                  <a:lnTo>
                    <a:pt x="38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3" name="Freeform 48">
              <a:extLst>
                <a:ext uri="{FF2B5EF4-FFF2-40B4-BE49-F238E27FC236}">
                  <a16:creationId xmlns:a16="http://schemas.microsoft.com/office/drawing/2014/main" id="{E3220541-736E-4596-9DE5-C5B56A8CD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" y="969"/>
              <a:ext cx="33" cy="62"/>
            </a:xfrm>
            <a:custGeom>
              <a:avLst/>
              <a:gdLst>
                <a:gd name="T0" fmla="*/ 112 w 495"/>
                <a:gd name="T1" fmla="*/ 728 h 928"/>
                <a:gd name="T2" fmla="*/ 112 w 495"/>
                <a:gd name="T3" fmla="*/ 815 h 928"/>
                <a:gd name="T4" fmla="*/ 199 w 495"/>
                <a:gd name="T5" fmla="*/ 815 h 928"/>
                <a:gd name="T6" fmla="*/ 112 w 495"/>
                <a:gd name="T7" fmla="*/ 728 h 928"/>
                <a:gd name="T8" fmla="*/ 112 w 495"/>
                <a:gd name="T9" fmla="*/ 551 h 928"/>
                <a:gd name="T10" fmla="*/ 112 w 495"/>
                <a:gd name="T11" fmla="*/ 639 h 928"/>
                <a:gd name="T12" fmla="*/ 288 w 495"/>
                <a:gd name="T13" fmla="*/ 815 h 928"/>
                <a:gd name="T14" fmla="*/ 288 w 495"/>
                <a:gd name="T15" fmla="*/ 817 h 928"/>
                <a:gd name="T16" fmla="*/ 376 w 495"/>
                <a:gd name="T17" fmla="*/ 817 h 928"/>
                <a:gd name="T18" fmla="*/ 112 w 495"/>
                <a:gd name="T19" fmla="*/ 551 h 928"/>
                <a:gd name="T20" fmla="*/ 112 w 495"/>
                <a:gd name="T21" fmla="*/ 372 h 928"/>
                <a:gd name="T22" fmla="*/ 112 w 495"/>
                <a:gd name="T23" fmla="*/ 461 h 928"/>
                <a:gd name="T24" fmla="*/ 383 w 495"/>
                <a:gd name="T25" fmla="*/ 734 h 928"/>
                <a:gd name="T26" fmla="*/ 383 w 495"/>
                <a:gd name="T27" fmla="*/ 644 h 928"/>
                <a:gd name="T28" fmla="*/ 112 w 495"/>
                <a:gd name="T29" fmla="*/ 372 h 928"/>
                <a:gd name="T30" fmla="*/ 112 w 495"/>
                <a:gd name="T31" fmla="*/ 194 h 928"/>
                <a:gd name="T32" fmla="*/ 112 w 495"/>
                <a:gd name="T33" fmla="*/ 283 h 928"/>
                <a:gd name="T34" fmla="*/ 383 w 495"/>
                <a:gd name="T35" fmla="*/ 555 h 928"/>
                <a:gd name="T36" fmla="*/ 383 w 495"/>
                <a:gd name="T37" fmla="*/ 467 h 928"/>
                <a:gd name="T38" fmla="*/ 112 w 495"/>
                <a:gd name="T39" fmla="*/ 194 h 928"/>
                <a:gd name="T40" fmla="*/ 119 w 495"/>
                <a:gd name="T41" fmla="*/ 113 h 928"/>
                <a:gd name="T42" fmla="*/ 383 w 495"/>
                <a:gd name="T43" fmla="*/ 378 h 928"/>
                <a:gd name="T44" fmla="*/ 383 w 495"/>
                <a:gd name="T45" fmla="*/ 288 h 928"/>
                <a:gd name="T46" fmla="*/ 208 w 495"/>
                <a:gd name="T47" fmla="*/ 113 h 928"/>
                <a:gd name="T48" fmla="*/ 119 w 495"/>
                <a:gd name="T49" fmla="*/ 113 h 928"/>
                <a:gd name="T50" fmla="*/ 296 w 495"/>
                <a:gd name="T51" fmla="*/ 112 h 928"/>
                <a:gd name="T52" fmla="*/ 383 w 495"/>
                <a:gd name="T53" fmla="*/ 199 h 928"/>
                <a:gd name="T54" fmla="*/ 383 w 495"/>
                <a:gd name="T55" fmla="*/ 112 h 928"/>
                <a:gd name="T56" fmla="*/ 296 w 495"/>
                <a:gd name="T57" fmla="*/ 112 h 928"/>
                <a:gd name="T58" fmla="*/ 56 w 495"/>
                <a:gd name="T59" fmla="*/ 0 h 928"/>
                <a:gd name="T60" fmla="*/ 439 w 495"/>
                <a:gd name="T61" fmla="*/ 0 h 928"/>
                <a:gd name="T62" fmla="*/ 457 w 495"/>
                <a:gd name="T63" fmla="*/ 3 h 928"/>
                <a:gd name="T64" fmla="*/ 473 w 495"/>
                <a:gd name="T65" fmla="*/ 10 h 928"/>
                <a:gd name="T66" fmla="*/ 484 w 495"/>
                <a:gd name="T67" fmla="*/ 23 h 928"/>
                <a:gd name="T68" fmla="*/ 493 w 495"/>
                <a:gd name="T69" fmla="*/ 37 h 928"/>
                <a:gd name="T70" fmla="*/ 495 w 495"/>
                <a:gd name="T71" fmla="*/ 55 h 928"/>
                <a:gd name="T72" fmla="*/ 495 w 495"/>
                <a:gd name="T73" fmla="*/ 872 h 928"/>
                <a:gd name="T74" fmla="*/ 493 w 495"/>
                <a:gd name="T75" fmla="*/ 890 h 928"/>
                <a:gd name="T76" fmla="*/ 484 w 495"/>
                <a:gd name="T77" fmla="*/ 905 h 928"/>
                <a:gd name="T78" fmla="*/ 473 w 495"/>
                <a:gd name="T79" fmla="*/ 917 h 928"/>
                <a:gd name="T80" fmla="*/ 457 w 495"/>
                <a:gd name="T81" fmla="*/ 925 h 928"/>
                <a:gd name="T82" fmla="*/ 439 w 495"/>
                <a:gd name="T83" fmla="*/ 928 h 928"/>
                <a:gd name="T84" fmla="*/ 56 w 495"/>
                <a:gd name="T85" fmla="*/ 928 h 928"/>
                <a:gd name="T86" fmla="*/ 39 w 495"/>
                <a:gd name="T87" fmla="*/ 925 h 928"/>
                <a:gd name="T88" fmla="*/ 23 w 495"/>
                <a:gd name="T89" fmla="*/ 917 h 928"/>
                <a:gd name="T90" fmla="*/ 10 w 495"/>
                <a:gd name="T91" fmla="*/ 905 h 928"/>
                <a:gd name="T92" fmla="*/ 3 w 495"/>
                <a:gd name="T93" fmla="*/ 890 h 928"/>
                <a:gd name="T94" fmla="*/ 0 w 495"/>
                <a:gd name="T95" fmla="*/ 872 h 928"/>
                <a:gd name="T96" fmla="*/ 0 w 495"/>
                <a:gd name="T97" fmla="*/ 55 h 928"/>
                <a:gd name="T98" fmla="*/ 3 w 495"/>
                <a:gd name="T99" fmla="*/ 37 h 928"/>
                <a:gd name="T100" fmla="*/ 10 w 495"/>
                <a:gd name="T101" fmla="*/ 23 h 928"/>
                <a:gd name="T102" fmla="*/ 23 w 495"/>
                <a:gd name="T103" fmla="*/ 10 h 928"/>
                <a:gd name="T104" fmla="*/ 39 w 495"/>
                <a:gd name="T105" fmla="*/ 3 h 928"/>
                <a:gd name="T106" fmla="*/ 56 w 495"/>
                <a:gd name="T10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5" h="928">
                  <a:moveTo>
                    <a:pt x="112" y="728"/>
                  </a:moveTo>
                  <a:lnTo>
                    <a:pt x="112" y="815"/>
                  </a:lnTo>
                  <a:lnTo>
                    <a:pt x="199" y="815"/>
                  </a:lnTo>
                  <a:lnTo>
                    <a:pt x="112" y="728"/>
                  </a:lnTo>
                  <a:close/>
                  <a:moveTo>
                    <a:pt x="112" y="551"/>
                  </a:moveTo>
                  <a:lnTo>
                    <a:pt x="112" y="639"/>
                  </a:lnTo>
                  <a:lnTo>
                    <a:pt x="288" y="815"/>
                  </a:lnTo>
                  <a:lnTo>
                    <a:pt x="288" y="817"/>
                  </a:lnTo>
                  <a:lnTo>
                    <a:pt x="376" y="817"/>
                  </a:lnTo>
                  <a:lnTo>
                    <a:pt x="112" y="551"/>
                  </a:lnTo>
                  <a:close/>
                  <a:moveTo>
                    <a:pt x="112" y="372"/>
                  </a:moveTo>
                  <a:lnTo>
                    <a:pt x="112" y="461"/>
                  </a:lnTo>
                  <a:lnTo>
                    <a:pt x="383" y="734"/>
                  </a:lnTo>
                  <a:lnTo>
                    <a:pt x="383" y="644"/>
                  </a:lnTo>
                  <a:lnTo>
                    <a:pt x="112" y="372"/>
                  </a:lnTo>
                  <a:close/>
                  <a:moveTo>
                    <a:pt x="112" y="194"/>
                  </a:moveTo>
                  <a:lnTo>
                    <a:pt x="112" y="283"/>
                  </a:lnTo>
                  <a:lnTo>
                    <a:pt x="383" y="555"/>
                  </a:lnTo>
                  <a:lnTo>
                    <a:pt x="383" y="467"/>
                  </a:lnTo>
                  <a:lnTo>
                    <a:pt x="112" y="194"/>
                  </a:lnTo>
                  <a:close/>
                  <a:moveTo>
                    <a:pt x="119" y="113"/>
                  </a:moveTo>
                  <a:lnTo>
                    <a:pt x="383" y="378"/>
                  </a:lnTo>
                  <a:lnTo>
                    <a:pt x="383" y="288"/>
                  </a:lnTo>
                  <a:lnTo>
                    <a:pt x="208" y="113"/>
                  </a:lnTo>
                  <a:lnTo>
                    <a:pt x="119" y="113"/>
                  </a:lnTo>
                  <a:close/>
                  <a:moveTo>
                    <a:pt x="296" y="112"/>
                  </a:moveTo>
                  <a:lnTo>
                    <a:pt x="383" y="199"/>
                  </a:lnTo>
                  <a:lnTo>
                    <a:pt x="383" y="112"/>
                  </a:lnTo>
                  <a:lnTo>
                    <a:pt x="296" y="112"/>
                  </a:lnTo>
                  <a:close/>
                  <a:moveTo>
                    <a:pt x="56" y="0"/>
                  </a:moveTo>
                  <a:lnTo>
                    <a:pt x="439" y="0"/>
                  </a:lnTo>
                  <a:lnTo>
                    <a:pt x="457" y="3"/>
                  </a:lnTo>
                  <a:lnTo>
                    <a:pt x="473" y="10"/>
                  </a:lnTo>
                  <a:lnTo>
                    <a:pt x="484" y="23"/>
                  </a:lnTo>
                  <a:lnTo>
                    <a:pt x="493" y="37"/>
                  </a:lnTo>
                  <a:lnTo>
                    <a:pt x="495" y="55"/>
                  </a:lnTo>
                  <a:lnTo>
                    <a:pt x="495" y="872"/>
                  </a:lnTo>
                  <a:lnTo>
                    <a:pt x="493" y="890"/>
                  </a:lnTo>
                  <a:lnTo>
                    <a:pt x="484" y="905"/>
                  </a:lnTo>
                  <a:lnTo>
                    <a:pt x="473" y="917"/>
                  </a:lnTo>
                  <a:lnTo>
                    <a:pt x="457" y="925"/>
                  </a:lnTo>
                  <a:lnTo>
                    <a:pt x="439" y="928"/>
                  </a:lnTo>
                  <a:lnTo>
                    <a:pt x="56" y="928"/>
                  </a:lnTo>
                  <a:lnTo>
                    <a:pt x="39" y="925"/>
                  </a:lnTo>
                  <a:lnTo>
                    <a:pt x="23" y="917"/>
                  </a:lnTo>
                  <a:lnTo>
                    <a:pt x="10" y="905"/>
                  </a:lnTo>
                  <a:lnTo>
                    <a:pt x="3" y="890"/>
                  </a:lnTo>
                  <a:lnTo>
                    <a:pt x="0" y="8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0" y="23"/>
                  </a:lnTo>
                  <a:lnTo>
                    <a:pt x="23" y="10"/>
                  </a:lnTo>
                  <a:lnTo>
                    <a:pt x="39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BABCDDD1-C7C5-41E2-8202-84F4A4E5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" y="920"/>
              <a:ext cx="33" cy="111"/>
            </a:xfrm>
            <a:custGeom>
              <a:avLst/>
              <a:gdLst>
                <a:gd name="T0" fmla="*/ 57 w 495"/>
                <a:gd name="T1" fmla="*/ 0 h 1675"/>
                <a:gd name="T2" fmla="*/ 439 w 495"/>
                <a:gd name="T3" fmla="*/ 0 h 1675"/>
                <a:gd name="T4" fmla="*/ 457 w 495"/>
                <a:gd name="T5" fmla="*/ 3 h 1675"/>
                <a:gd name="T6" fmla="*/ 472 w 495"/>
                <a:gd name="T7" fmla="*/ 11 h 1675"/>
                <a:gd name="T8" fmla="*/ 484 w 495"/>
                <a:gd name="T9" fmla="*/ 23 h 1675"/>
                <a:gd name="T10" fmla="*/ 493 w 495"/>
                <a:gd name="T11" fmla="*/ 39 h 1675"/>
                <a:gd name="T12" fmla="*/ 495 w 495"/>
                <a:gd name="T13" fmla="*/ 57 h 1675"/>
                <a:gd name="T14" fmla="*/ 495 w 495"/>
                <a:gd name="T15" fmla="*/ 1619 h 1675"/>
                <a:gd name="T16" fmla="*/ 493 w 495"/>
                <a:gd name="T17" fmla="*/ 1637 h 1675"/>
                <a:gd name="T18" fmla="*/ 484 w 495"/>
                <a:gd name="T19" fmla="*/ 1652 h 1675"/>
                <a:gd name="T20" fmla="*/ 472 w 495"/>
                <a:gd name="T21" fmla="*/ 1664 h 1675"/>
                <a:gd name="T22" fmla="*/ 457 w 495"/>
                <a:gd name="T23" fmla="*/ 1672 h 1675"/>
                <a:gd name="T24" fmla="*/ 439 w 495"/>
                <a:gd name="T25" fmla="*/ 1675 h 1675"/>
                <a:gd name="T26" fmla="*/ 57 w 495"/>
                <a:gd name="T27" fmla="*/ 1675 h 1675"/>
                <a:gd name="T28" fmla="*/ 39 w 495"/>
                <a:gd name="T29" fmla="*/ 1672 h 1675"/>
                <a:gd name="T30" fmla="*/ 23 w 495"/>
                <a:gd name="T31" fmla="*/ 1664 h 1675"/>
                <a:gd name="T32" fmla="*/ 10 w 495"/>
                <a:gd name="T33" fmla="*/ 1652 h 1675"/>
                <a:gd name="T34" fmla="*/ 3 w 495"/>
                <a:gd name="T35" fmla="*/ 1637 h 1675"/>
                <a:gd name="T36" fmla="*/ 0 w 495"/>
                <a:gd name="T37" fmla="*/ 1619 h 1675"/>
                <a:gd name="T38" fmla="*/ 0 w 495"/>
                <a:gd name="T39" fmla="*/ 57 h 1675"/>
                <a:gd name="T40" fmla="*/ 3 w 495"/>
                <a:gd name="T41" fmla="*/ 39 h 1675"/>
                <a:gd name="T42" fmla="*/ 10 w 495"/>
                <a:gd name="T43" fmla="*/ 23 h 1675"/>
                <a:gd name="T44" fmla="*/ 23 w 495"/>
                <a:gd name="T45" fmla="*/ 11 h 1675"/>
                <a:gd name="T46" fmla="*/ 39 w 495"/>
                <a:gd name="T47" fmla="*/ 3 h 1675"/>
                <a:gd name="T48" fmla="*/ 57 w 495"/>
                <a:gd name="T49" fmla="*/ 0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675">
                  <a:moveTo>
                    <a:pt x="57" y="0"/>
                  </a:moveTo>
                  <a:lnTo>
                    <a:pt x="439" y="0"/>
                  </a:lnTo>
                  <a:lnTo>
                    <a:pt x="457" y="3"/>
                  </a:lnTo>
                  <a:lnTo>
                    <a:pt x="472" y="11"/>
                  </a:lnTo>
                  <a:lnTo>
                    <a:pt x="484" y="23"/>
                  </a:lnTo>
                  <a:lnTo>
                    <a:pt x="493" y="39"/>
                  </a:lnTo>
                  <a:lnTo>
                    <a:pt x="495" y="57"/>
                  </a:lnTo>
                  <a:lnTo>
                    <a:pt x="495" y="1619"/>
                  </a:lnTo>
                  <a:lnTo>
                    <a:pt x="493" y="1637"/>
                  </a:lnTo>
                  <a:lnTo>
                    <a:pt x="484" y="1652"/>
                  </a:lnTo>
                  <a:lnTo>
                    <a:pt x="472" y="1664"/>
                  </a:lnTo>
                  <a:lnTo>
                    <a:pt x="457" y="1672"/>
                  </a:lnTo>
                  <a:lnTo>
                    <a:pt x="439" y="1675"/>
                  </a:lnTo>
                  <a:lnTo>
                    <a:pt x="57" y="1675"/>
                  </a:lnTo>
                  <a:lnTo>
                    <a:pt x="39" y="1672"/>
                  </a:lnTo>
                  <a:lnTo>
                    <a:pt x="23" y="1664"/>
                  </a:lnTo>
                  <a:lnTo>
                    <a:pt x="10" y="1652"/>
                  </a:lnTo>
                  <a:lnTo>
                    <a:pt x="3" y="1637"/>
                  </a:lnTo>
                  <a:lnTo>
                    <a:pt x="0" y="1619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0" y="23"/>
                  </a:lnTo>
                  <a:lnTo>
                    <a:pt x="23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9858DF0-9D85-4853-87B0-0317D4BF1FE9}"/>
              </a:ext>
            </a:extLst>
          </p:cNvPr>
          <p:cNvSpPr/>
          <p:nvPr/>
        </p:nvSpPr>
        <p:spPr>
          <a:xfrm>
            <a:off x="1318496" y="2093605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Q4, 2022</a:t>
            </a:r>
            <a:endParaRPr lang="en-US" sz="1600" dirty="0">
              <a:solidFill>
                <a:schemeClr val="accent1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383011-1DE4-469A-8F63-4FD63B4B57B8}"/>
              </a:ext>
            </a:extLst>
          </p:cNvPr>
          <p:cNvSpPr/>
          <p:nvPr/>
        </p:nvSpPr>
        <p:spPr>
          <a:xfrm>
            <a:off x="5488989" y="2024349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Q1, 2023</a:t>
            </a:r>
            <a:endParaRPr lang="en-US" sz="1600" dirty="0">
              <a:solidFill>
                <a:schemeClr val="accent3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E357AA-22A7-4861-9F13-C4EA8C51A209}"/>
              </a:ext>
            </a:extLst>
          </p:cNvPr>
          <p:cNvSpPr/>
          <p:nvPr/>
        </p:nvSpPr>
        <p:spPr>
          <a:xfrm>
            <a:off x="9578147" y="1855072"/>
            <a:ext cx="1056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Q2, 2023</a:t>
            </a:r>
            <a:endParaRPr lang="en-US" sz="1600" dirty="0">
              <a:solidFill>
                <a:schemeClr val="accent1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42426E-2E11-4436-B668-4480CAFACEF5}"/>
              </a:ext>
            </a:extLst>
          </p:cNvPr>
          <p:cNvSpPr/>
          <p:nvPr/>
        </p:nvSpPr>
        <p:spPr>
          <a:xfrm>
            <a:off x="3229945" y="4750183"/>
            <a:ext cx="1055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Q3, 2023</a:t>
            </a:r>
            <a:endParaRPr lang="en-US" sz="1600" dirty="0">
              <a:solidFill>
                <a:schemeClr val="accent2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65ABAC6-9521-441A-9CD8-EEA9F987B0A4}"/>
              </a:ext>
            </a:extLst>
          </p:cNvPr>
          <p:cNvSpPr/>
          <p:nvPr/>
        </p:nvSpPr>
        <p:spPr>
          <a:xfrm>
            <a:off x="7702558" y="4750183"/>
            <a:ext cx="1075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Q4, 2023</a:t>
            </a:r>
            <a:endParaRPr lang="en-US" sz="1600" dirty="0">
              <a:solidFill>
                <a:schemeClr val="accent4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86B913-5E3B-47F1-8171-071E59FC4B18}"/>
              </a:ext>
            </a:extLst>
          </p:cNvPr>
          <p:cNvSpPr/>
          <p:nvPr/>
        </p:nvSpPr>
        <p:spPr>
          <a:xfrm>
            <a:off x="2379276" y="68099"/>
            <a:ext cx="7490568" cy="1107996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/>
            <a:r>
              <a:rPr lang="id-ID" sz="36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CRYPTOMARKINGS</a:t>
            </a:r>
          </a:p>
          <a:p>
            <a:pPr algn="ctr"/>
            <a:r>
              <a:rPr lang="id-ID" sz="36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 </a:t>
            </a:r>
            <a:r>
              <a:rPr lang="id-ID" sz="2400" b="1" spc="300" dirty="0" err="1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Ecosystem</a:t>
            </a:r>
            <a:r>
              <a:rPr lang="id-ID" sz="24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 </a:t>
            </a:r>
            <a:r>
              <a:rPr lang="id-ID" sz="2400" b="1" spc="300" dirty="0" err="1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Roadmap</a:t>
            </a:r>
            <a:endParaRPr lang="en-US" sz="2400" b="1" spc="300" dirty="0">
              <a:latin typeface="Montserrat" panose="00000500000000000000" pitchFamily="50" charset="0"/>
              <a:ea typeface="PT Sans" panose="020B0503020203020204" pitchFamily="34" charset="0"/>
              <a:cs typeface="Poppins ExtraLight" panose="00000300000000000000" pitchFamily="50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817444" y="6323691"/>
            <a:ext cx="4130233" cy="376898"/>
            <a:chOff x="363961" y="462524"/>
            <a:chExt cx="4130233" cy="376898"/>
          </a:xfrm>
        </p:grpSpPr>
        <p:sp>
          <p:nvSpPr>
            <p:cNvPr id="56" name="Rectangle 55"/>
            <p:cNvSpPr/>
            <p:nvPr/>
          </p:nvSpPr>
          <p:spPr>
            <a:xfrm>
              <a:off x="363961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58319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239933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sp>
        <p:nvSpPr>
          <p:cNvPr id="59" name="Freeform 697">
            <a:extLst>
              <a:ext uri="{FF2B5EF4-FFF2-40B4-BE49-F238E27FC236}">
                <a16:creationId xmlns:a16="http://schemas.microsoft.com/office/drawing/2014/main" id="{E2E9DDCE-3C8E-034F-B25A-D8033395FD06}"/>
              </a:ext>
            </a:extLst>
          </p:cNvPr>
          <p:cNvSpPr>
            <a:spLocks noEditPoints="1"/>
          </p:cNvSpPr>
          <p:nvPr/>
        </p:nvSpPr>
        <p:spPr bwMode="auto">
          <a:xfrm>
            <a:off x="3580752" y="2988382"/>
            <a:ext cx="325743" cy="322384"/>
          </a:xfrm>
          <a:custGeom>
            <a:avLst/>
            <a:gdLst>
              <a:gd name="T0" fmla="*/ 1226 w 3395"/>
              <a:gd name="T1" fmla="*/ 3059 h 3360"/>
              <a:gd name="T2" fmla="*/ 1692 w 3395"/>
              <a:gd name="T3" fmla="*/ 3135 h 3360"/>
              <a:gd name="T4" fmla="*/ 2160 w 3395"/>
              <a:gd name="T5" fmla="*/ 3062 h 3360"/>
              <a:gd name="T6" fmla="*/ 1994 w 3395"/>
              <a:gd name="T7" fmla="*/ 2615 h 3360"/>
              <a:gd name="T8" fmla="*/ 1618 w 3395"/>
              <a:gd name="T9" fmla="*/ 2657 h 3360"/>
              <a:gd name="T10" fmla="*/ 2978 w 3395"/>
              <a:gd name="T11" fmla="*/ 960 h 3360"/>
              <a:gd name="T12" fmla="*/ 2686 w 3395"/>
              <a:gd name="T13" fmla="*/ 1608 h 3360"/>
              <a:gd name="T14" fmla="*/ 2642 w 3395"/>
              <a:gd name="T15" fmla="*/ 1980 h 3360"/>
              <a:gd name="T16" fmla="*/ 3091 w 3395"/>
              <a:gd name="T17" fmla="*/ 2146 h 3360"/>
              <a:gd name="T18" fmla="*/ 3169 w 3395"/>
              <a:gd name="T19" fmla="*/ 1684 h 3360"/>
              <a:gd name="T20" fmla="*/ 3094 w 3395"/>
              <a:gd name="T21" fmla="*/ 1222 h 3360"/>
              <a:gd name="T22" fmla="*/ 378 w 3395"/>
              <a:gd name="T23" fmla="*/ 1037 h 3360"/>
              <a:gd name="T24" fmla="*/ 239 w 3395"/>
              <a:gd name="T25" fmla="*/ 1487 h 3360"/>
              <a:gd name="T26" fmla="*/ 253 w 3395"/>
              <a:gd name="T27" fmla="*/ 1955 h 3360"/>
              <a:gd name="T28" fmla="*/ 417 w 3395"/>
              <a:gd name="T29" fmla="*/ 2398 h 3360"/>
              <a:gd name="T30" fmla="*/ 709 w 3395"/>
              <a:gd name="T31" fmla="*/ 1751 h 3360"/>
              <a:gd name="T32" fmla="*/ 755 w 3395"/>
              <a:gd name="T33" fmla="*/ 1379 h 3360"/>
              <a:gd name="T34" fmla="*/ 1547 w 3395"/>
              <a:gd name="T35" fmla="*/ 936 h 3360"/>
              <a:gd name="T36" fmla="*/ 1258 w 3395"/>
              <a:gd name="T37" fmla="*/ 1057 h 3360"/>
              <a:gd name="T38" fmla="*/ 1038 w 3395"/>
              <a:gd name="T39" fmla="*/ 1293 h 3360"/>
              <a:gd name="T40" fmla="*/ 937 w 3395"/>
              <a:gd name="T41" fmla="*/ 1585 h 3360"/>
              <a:gd name="T42" fmla="*/ 961 w 3395"/>
              <a:gd name="T43" fmla="*/ 1889 h 3360"/>
              <a:gd name="T44" fmla="*/ 1109 w 3395"/>
              <a:gd name="T45" fmla="*/ 2166 h 3360"/>
              <a:gd name="T46" fmla="*/ 1364 w 3395"/>
              <a:gd name="T47" fmla="*/ 2362 h 3360"/>
              <a:gd name="T48" fmla="*/ 1663 w 3395"/>
              <a:gd name="T49" fmla="*/ 2438 h 3360"/>
              <a:gd name="T50" fmla="*/ 1970 w 3395"/>
              <a:gd name="T51" fmla="*/ 2390 h 3360"/>
              <a:gd name="T52" fmla="*/ 2238 w 3395"/>
              <a:gd name="T53" fmla="*/ 2217 h 3360"/>
              <a:gd name="T54" fmla="*/ 2413 w 3395"/>
              <a:gd name="T55" fmla="*/ 1953 h 3360"/>
              <a:gd name="T56" fmla="*/ 2464 w 3395"/>
              <a:gd name="T57" fmla="*/ 1651 h 3360"/>
              <a:gd name="T58" fmla="*/ 2391 w 3395"/>
              <a:gd name="T59" fmla="*/ 1353 h 3360"/>
              <a:gd name="T60" fmla="*/ 2193 w 3395"/>
              <a:gd name="T61" fmla="*/ 1100 h 3360"/>
              <a:gd name="T62" fmla="*/ 1915 w 3395"/>
              <a:gd name="T63" fmla="*/ 952 h 3360"/>
              <a:gd name="T64" fmla="*/ 1703 w 3395"/>
              <a:gd name="T65" fmla="*/ 223 h 3360"/>
              <a:gd name="T66" fmla="*/ 1236 w 3395"/>
              <a:gd name="T67" fmla="*/ 296 h 3360"/>
              <a:gd name="T68" fmla="*/ 1401 w 3395"/>
              <a:gd name="T69" fmla="*/ 743 h 3360"/>
              <a:gd name="T70" fmla="*/ 1777 w 3395"/>
              <a:gd name="T71" fmla="*/ 702 h 3360"/>
              <a:gd name="T72" fmla="*/ 2433 w 3395"/>
              <a:gd name="T73" fmla="*/ 417 h 3360"/>
              <a:gd name="T74" fmla="*/ 1985 w 3395"/>
              <a:gd name="T75" fmla="*/ 252 h 3360"/>
              <a:gd name="T76" fmla="*/ 1709 w 3395"/>
              <a:gd name="T77" fmla="*/ 0 h 3360"/>
              <a:gd name="T78" fmla="*/ 2165 w 3395"/>
              <a:gd name="T79" fmla="*/ 64 h 3360"/>
              <a:gd name="T80" fmla="*/ 2597 w 3395"/>
              <a:gd name="T81" fmla="*/ 254 h 3360"/>
              <a:gd name="T82" fmla="*/ 2971 w 3395"/>
              <a:gd name="T83" fmla="*/ 568 h 3360"/>
              <a:gd name="T84" fmla="*/ 3235 w 3395"/>
              <a:gd name="T85" fmla="*/ 967 h 3360"/>
              <a:gd name="T86" fmla="*/ 3373 w 3395"/>
              <a:gd name="T87" fmla="*/ 1409 h 3360"/>
              <a:gd name="T88" fmla="*/ 3384 w 3395"/>
              <a:gd name="T89" fmla="*/ 1870 h 3360"/>
              <a:gd name="T90" fmla="*/ 3269 w 3395"/>
              <a:gd name="T91" fmla="*/ 2318 h 3360"/>
              <a:gd name="T92" fmla="*/ 3026 w 3395"/>
              <a:gd name="T93" fmla="*/ 2725 h 3360"/>
              <a:gd name="T94" fmla="*/ 2667 w 3395"/>
              <a:gd name="T95" fmla="*/ 3059 h 3360"/>
              <a:gd name="T96" fmla="*/ 2243 w 3395"/>
              <a:gd name="T97" fmla="*/ 3271 h 3360"/>
              <a:gd name="T98" fmla="*/ 1785 w 3395"/>
              <a:gd name="T99" fmla="*/ 3358 h 3360"/>
              <a:gd name="T100" fmla="*/ 1322 w 3395"/>
              <a:gd name="T101" fmla="*/ 3319 h 3360"/>
              <a:gd name="T102" fmla="*/ 882 w 3395"/>
              <a:gd name="T103" fmla="*/ 3154 h 3360"/>
              <a:gd name="T104" fmla="*/ 492 w 3395"/>
              <a:gd name="T105" fmla="*/ 2864 h 3360"/>
              <a:gd name="T106" fmla="*/ 203 w 3395"/>
              <a:gd name="T107" fmla="*/ 2477 h 3360"/>
              <a:gd name="T108" fmla="*/ 40 w 3395"/>
              <a:gd name="T109" fmla="*/ 2040 h 3360"/>
              <a:gd name="T110" fmla="*/ 3 w 3395"/>
              <a:gd name="T111" fmla="*/ 1582 h 3360"/>
              <a:gd name="T112" fmla="*/ 94 w 3395"/>
              <a:gd name="T113" fmla="*/ 1129 h 3360"/>
              <a:gd name="T114" fmla="*/ 311 w 3395"/>
              <a:gd name="T115" fmla="*/ 711 h 3360"/>
              <a:gd name="T116" fmla="*/ 650 w 3395"/>
              <a:gd name="T117" fmla="*/ 357 h 3360"/>
              <a:gd name="T118" fmla="*/ 1064 w 3395"/>
              <a:gd name="T119" fmla="*/ 121 h 3360"/>
              <a:gd name="T120" fmla="*/ 1518 w 3395"/>
              <a:gd name="T121" fmla="*/ 8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5" h="3360">
                <a:moveTo>
                  <a:pt x="1322" y="2587"/>
                </a:moveTo>
                <a:lnTo>
                  <a:pt x="963" y="2941"/>
                </a:lnTo>
                <a:lnTo>
                  <a:pt x="1048" y="2987"/>
                </a:lnTo>
                <a:lnTo>
                  <a:pt x="1136" y="3026"/>
                </a:lnTo>
                <a:lnTo>
                  <a:pt x="1226" y="3059"/>
                </a:lnTo>
                <a:lnTo>
                  <a:pt x="1317" y="3086"/>
                </a:lnTo>
                <a:lnTo>
                  <a:pt x="1410" y="3108"/>
                </a:lnTo>
                <a:lnTo>
                  <a:pt x="1504" y="3123"/>
                </a:lnTo>
                <a:lnTo>
                  <a:pt x="1598" y="3132"/>
                </a:lnTo>
                <a:lnTo>
                  <a:pt x="1692" y="3135"/>
                </a:lnTo>
                <a:lnTo>
                  <a:pt x="1787" y="3133"/>
                </a:lnTo>
                <a:lnTo>
                  <a:pt x="1882" y="3124"/>
                </a:lnTo>
                <a:lnTo>
                  <a:pt x="1975" y="3109"/>
                </a:lnTo>
                <a:lnTo>
                  <a:pt x="2069" y="3090"/>
                </a:lnTo>
                <a:lnTo>
                  <a:pt x="2160" y="3062"/>
                </a:lnTo>
                <a:lnTo>
                  <a:pt x="2250" y="3030"/>
                </a:lnTo>
                <a:lnTo>
                  <a:pt x="2339" y="2991"/>
                </a:lnTo>
                <a:lnTo>
                  <a:pt x="2425" y="2947"/>
                </a:lnTo>
                <a:lnTo>
                  <a:pt x="2067" y="2590"/>
                </a:lnTo>
                <a:lnTo>
                  <a:pt x="1994" y="2615"/>
                </a:lnTo>
                <a:lnTo>
                  <a:pt x="1920" y="2635"/>
                </a:lnTo>
                <a:lnTo>
                  <a:pt x="1845" y="2649"/>
                </a:lnTo>
                <a:lnTo>
                  <a:pt x="1770" y="2658"/>
                </a:lnTo>
                <a:lnTo>
                  <a:pt x="1694" y="2660"/>
                </a:lnTo>
                <a:lnTo>
                  <a:pt x="1618" y="2657"/>
                </a:lnTo>
                <a:lnTo>
                  <a:pt x="1543" y="2648"/>
                </a:lnTo>
                <a:lnTo>
                  <a:pt x="1468" y="2634"/>
                </a:lnTo>
                <a:lnTo>
                  <a:pt x="1395" y="2613"/>
                </a:lnTo>
                <a:lnTo>
                  <a:pt x="1322" y="2587"/>
                </a:lnTo>
                <a:close/>
                <a:moveTo>
                  <a:pt x="2978" y="960"/>
                </a:moveTo>
                <a:lnTo>
                  <a:pt x="2617" y="1315"/>
                </a:lnTo>
                <a:lnTo>
                  <a:pt x="2644" y="1385"/>
                </a:lnTo>
                <a:lnTo>
                  <a:pt x="2664" y="1458"/>
                </a:lnTo>
                <a:lnTo>
                  <a:pt x="2678" y="1533"/>
                </a:lnTo>
                <a:lnTo>
                  <a:pt x="2686" y="1608"/>
                </a:lnTo>
                <a:lnTo>
                  <a:pt x="2689" y="1683"/>
                </a:lnTo>
                <a:lnTo>
                  <a:pt x="2686" y="1758"/>
                </a:lnTo>
                <a:lnTo>
                  <a:pt x="2677" y="1832"/>
                </a:lnTo>
                <a:lnTo>
                  <a:pt x="2662" y="1907"/>
                </a:lnTo>
                <a:lnTo>
                  <a:pt x="2642" y="1980"/>
                </a:lnTo>
                <a:lnTo>
                  <a:pt x="2615" y="2051"/>
                </a:lnTo>
                <a:lnTo>
                  <a:pt x="2973" y="2407"/>
                </a:lnTo>
                <a:lnTo>
                  <a:pt x="3018" y="2322"/>
                </a:lnTo>
                <a:lnTo>
                  <a:pt x="3058" y="2236"/>
                </a:lnTo>
                <a:lnTo>
                  <a:pt x="3091" y="2146"/>
                </a:lnTo>
                <a:lnTo>
                  <a:pt x="3119" y="2056"/>
                </a:lnTo>
                <a:lnTo>
                  <a:pt x="3141" y="1964"/>
                </a:lnTo>
                <a:lnTo>
                  <a:pt x="3156" y="1872"/>
                </a:lnTo>
                <a:lnTo>
                  <a:pt x="3166" y="1778"/>
                </a:lnTo>
                <a:lnTo>
                  <a:pt x="3169" y="1684"/>
                </a:lnTo>
                <a:lnTo>
                  <a:pt x="3166" y="1590"/>
                </a:lnTo>
                <a:lnTo>
                  <a:pt x="3157" y="1498"/>
                </a:lnTo>
                <a:lnTo>
                  <a:pt x="3143" y="1405"/>
                </a:lnTo>
                <a:lnTo>
                  <a:pt x="3122" y="1312"/>
                </a:lnTo>
                <a:lnTo>
                  <a:pt x="3094" y="1222"/>
                </a:lnTo>
                <a:lnTo>
                  <a:pt x="3061" y="1132"/>
                </a:lnTo>
                <a:lnTo>
                  <a:pt x="3023" y="1045"/>
                </a:lnTo>
                <a:lnTo>
                  <a:pt x="2978" y="960"/>
                </a:lnTo>
                <a:close/>
                <a:moveTo>
                  <a:pt x="423" y="952"/>
                </a:moveTo>
                <a:lnTo>
                  <a:pt x="378" y="1037"/>
                </a:lnTo>
                <a:lnTo>
                  <a:pt x="338" y="1124"/>
                </a:lnTo>
                <a:lnTo>
                  <a:pt x="304" y="1212"/>
                </a:lnTo>
                <a:lnTo>
                  <a:pt x="276" y="1303"/>
                </a:lnTo>
                <a:lnTo>
                  <a:pt x="254" y="1394"/>
                </a:lnTo>
                <a:lnTo>
                  <a:pt x="239" y="1487"/>
                </a:lnTo>
                <a:lnTo>
                  <a:pt x="230" y="1581"/>
                </a:lnTo>
                <a:lnTo>
                  <a:pt x="227" y="1674"/>
                </a:lnTo>
                <a:lnTo>
                  <a:pt x="229" y="1768"/>
                </a:lnTo>
                <a:lnTo>
                  <a:pt x="238" y="1862"/>
                </a:lnTo>
                <a:lnTo>
                  <a:pt x="253" y="1955"/>
                </a:lnTo>
                <a:lnTo>
                  <a:pt x="273" y="2046"/>
                </a:lnTo>
                <a:lnTo>
                  <a:pt x="301" y="2137"/>
                </a:lnTo>
                <a:lnTo>
                  <a:pt x="334" y="2226"/>
                </a:lnTo>
                <a:lnTo>
                  <a:pt x="372" y="2313"/>
                </a:lnTo>
                <a:lnTo>
                  <a:pt x="417" y="2398"/>
                </a:lnTo>
                <a:lnTo>
                  <a:pt x="778" y="2044"/>
                </a:lnTo>
                <a:lnTo>
                  <a:pt x="752" y="1973"/>
                </a:lnTo>
                <a:lnTo>
                  <a:pt x="733" y="1900"/>
                </a:lnTo>
                <a:lnTo>
                  <a:pt x="718" y="1826"/>
                </a:lnTo>
                <a:lnTo>
                  <a:pt x="709" y="1751"/>
                </a:lnTo>
                <a:lnTo>
                  <a:pt x="707" y="1677"/>
                </a:lnTo>
                <a:lnTo>
                  <a:pt x="710" y="1601"/>
                </a:lnTo>
                <a:lnTo>
                  <a:pt x="719" y="1526"/>
                </a:lnTo>
                <a:lnTo>
                  <a:pt x="734" y="1452"/>
                </a:lnTo>
                <a:lnTo>
                  <a:pt x="755" y="1379"/>
                </a:lnTo>
                <a:lnTo>
                  <a:pt x="781" y="1308"/>
                </a:lnTo>
                <a:lnTo>
                  <a:pt x="423" y="952"/>
                </a:lnTo>
                <a:close/>
                <a:moveTo>
                  <a:pt x="1669" y="921"/>
                </a:moveTo>
                <a:lnTo>
                  <a:pt x="1607" y="926"/>
                </a:lnTo>
                <a:lnTo>
                  <a:pt x="1547" y="936"/>
                </a:lnTo>
                <a:lnTo>
                  <a:pt x="1486" y="950"/>
                </a:lnTo>
                <a:lnTo>
                  <a:pt x="1427" y="970"/>
                </a:lnTo>
                <a:lnTo>
                  <a:pt x="1368" y="994"/>
                </a:lnTo>
                <a:lnTo>
                  <a:pt x="1312" y="1023"/>
                </a:lnTo>
                <a:lnTo>
                  <a:pt x="1258" y="1057"/>
                </a:lnTo>
                <a:lnTo>
                  <a:pt x="1206" y="1097"/>
                </a:lnTo>
                <a:lnTo>
                  <a:pt x="1157" y="1141"/>
                </a:lnTo>
                <a:lnTo>
                  <a:pt x="1113" y="1189"/>
                </a:lnTo>
                <a:lnTo>
                  <a:pt x="1073" y="1239"/>
                </a:lnTo>
                <a:lnTo>
                  <a:pt x="1038" y="1293"/>
                </a:lnTo>
                <a:lnTo>
                  <a:pt x="1008" y="1348"/>
                </a:lnTo>
                <a:lnTo>
                  <a:pt x="983" y="1406"/>
                </a:lnTo>
                <a:lnTo>
                  <a:pt x="963" y="1465"/>
                </a:lnTo>
                <a:lnTo>
                  <a:pt x="947" y="1524"/>
                </a:lnTo>
                <a:lnTo>
                  <a:pt x="937" y="1585"/>
                </a:lnTo>
                <a:lnTo>
                  <a:pt x="932" y="1646"/>
                </a:lnTo>
                <a:lnTo>
                  <a:pt x="932" y="1707"/>
                </a:lnTo>
                <a:lnTo>
                  <a:pt x="936" y="1769"/>
                </a:lnTo>
                <a:lnTo>
                  <a:pt x="946" y="1829"/>
                </a:lnTo>
                <a:lnTo>
                  <a:pt x="961" y="1889"/>
                </a:lnTo>
                <a:lnTo>
                  <a:pt x="980" y="1948"/>
                </a:lnTo>
                <a:lnTo>
                  <a:pt x="1006" y="2006"/>
                </a:lnTo>
                <a:lnTo>
                  <a:pt x="1034" y="2061"/>
                </a:lnTo>
                <a:lnTo>
                  <a:pt x="1070" y="2115"/>
                </a:lnTo>
                <a:lnTo>
                  <a:pt x="1109" y="2166"/>
                </a:lnTo>
                <a:lnTo>
                  <a:pt x="1153" y="2214"/>
                </a:lnTo>
                <a:lnTo>
                  <a:pt x="1202" y="2259"/>
                </a:lnTo>
                <a:lnTo>
                  <a:pt x="1254" y="2298"/>
                </a:lnTo>
                <a:lnTo>
                  <a:pt x="1308" y="2333"/>
                </a:lnTo>
                <a:lnTo>
                  <a:pt x="1364" y="2362"/>
                </a:lnTo>
                <a:lnTo>
                  <a:pt x="1421" y="2387"/>
                </a:lnTo>
                <a:lnTo>
                  <a:pt x="1481" y="2407"/>
                </a:lnTo>
                <a:lnTo>
                  <a:pt x="1541" y="2422"/>
                </a:lnTo>
                <a:lnTo>
                  <a:pt x="1602" y="2432"/>
                </a:lnTo>
                <a:lnTo>
                  <a:pt x="1663" y="2438"/>
                </a:lnTo>
                <a:lnTo>
                  <a:pt x="1726" y="2438"/>
                </a:lnTo>
                <a:lnTo>
                  <a:pt x="1788" y="2433"/>
                </a:lnTo>
                <a:lnTo>
                  <a:pt x="1850" y="2423"/>
                </a:lnTo>
                <a:lnTo>
                  <a:pt x="1910" y="2409"/>
                </a:lnTo>
                <a:lnTo>
                  <a:pt x="1970" y="2390"/>
                </a:lnTo>
                <a:lnTo>
                  <a:pt x="2027" y="2365"/>
                </a:lnTo>
                <a:lnTo>
                  <a:pt x="2083" y="2335"/>
                </a:lnTo>
                <a:lnTo>
                  <a:pt x="2137" y="2301"/>
                </a:lnTo>
                <a:lnTo>
                  <a:pt x="2189" y="2262"/>
                </a:lnTo>
                <a:lnTo>
                  <a:pt x="2238" y="2217"/>
                </a:lnTo>
                <a:lnTo>
                  <a:pt x="2283" y="2169"/>
                </a:lnTo>
                <a:lnTo>
                  <a:pt x="2323" y="2119"/>
                </a:lnTo>
                <a:lnTo>
                  <a:pt x="2357" y="2066"/>
                </a:lnTo>
                <a:lnTo>
                  <a:pt x="2388" y="2010"/>
                </a:lnTo>
                <a:lnTo>
                  <a:pt x="2413" y="1953"/>
                </a:lnTo>
                <a:lnTo>
                  <a:pt x="2433" y="1895"/>
                </a:lnTo>
                <a:lnTo>
                  <a:pt x="2448" y="1835"/>
                </a:lnTo>
                <a:lnTo>
                  <a:pt x="2459" y="1774"/>
                </a:lnTo>
                <a:lnTo>
                  <a:pt x="2463" y="1713"/>
                </a:lnTo>
                <a:lnTo>
                  <a:pt x="2464" y="1651"/>
                </a:lnTo>
                <a:lnTo>
                  <a:pt x="2459" y="1590"/>
                </a:lnTo>
                <a:lnTo>
                  <a:pt x="2449" y="1529"/>
                </a:lnTo>
                <a:lnTo>
                  <a:pt x="2435" y="1469"/>
                </a:lnTo>
                <a:lnTo>
                  <a:pt x="2415" y="1411"/>
                </a:lnTo>
                <a:lnTo>
                  <a:pt x="2391" y="1353"/>
                </a:lnTo>
                <a:lnTo>
                  <a:pt x="2361" y="1297"/>
                </a:lnTo>
                <a:lnTo>
                  <a:pt x="2326" y="1244"/>
                </a:lnTo>
                <a:lnTo>
                  <a:pt x="2286" y="1192"/>
                </a:lnTo>
                <a:lnTo>
                  <a:pt x="2242" y="1144"/>
                </a:lnTo>
                <a:lnTo>
                  <a:pt x="2193" y="1100"/>
                </a:lnTo>
                <a:lnTo>
                  <a:pt x="2142" y="1061"/>
                </a:lnTo>
                <a:lnTo>
                  <a:pt x="2088" y="1026"/>
                </a:lnTo>
                <a:lnTo>
                  <a:pt x="2032" y="996"/>
                </a:lnTo>
                <a:lnTo>
                  <a:pt x="1974" y="971"/>
                </a:lnTo>
                <a:lnTo>
                  <a:pt x="1915" y="952"/>
                </a:lnTo>
                <a:lnTo>
                  <a:pt x="1854" y="936"/>
                </a:lnTo>
                <a:lnTo>
                  <a:pt x="1793" y="926"/>
                </a:lnTo>
                <a:lnTo>
                  <a:pt x="1732" y="922"/>
                </a:lnTo>
                <a:lnTo>
                  <a:pt x="1669" y="921"/>
                </a:lnTo>
                <a:close/>
                <a:moveTo>
                  <a:pt x="1703" y="223"/>
                </a:moveTo>
                <a:lnTo>
                  <a:pt x="1608" y="226"/>
                </a:lnTo>
                <a:lnTo>
                  <a:pt x="1514" y="235"/>
                </a:lnTo>
                <a:lnTo>
                  <a:pt x="1420" y="249"/>
                </a:lnTo>
                <a:lnTo>
                  <a:pt x="1327" y="270"/>
                </a:lnTo>
                <a:lnTo>
                  <a:pt x="1236" y="296"/>
                </a:lnTo>
                <a:lnTo>
                  <a:pt x="1146" y="329"/>
                </a:lnTo>
                <a:lnTo>
                  <a:pt x="1057" y="368"/>
                </a:lnTo>
                <a:lnTo>
                  <a:pt x="970" y="413"/>
                </a:lnTo>
                <a:lnTo>
                  <a:pt x="1329" y="769"/>
                </a:lnTo>
                <a:lnTo>
                  <a:pt x="1401" y="743"/>
                </a:lnTo>
                <a:lnTo>
                  <a:pt x="1475" y="724"/>
                </a:lnTo>
                <a:lnTo>
                  <a:pt x="1550" y="709"/>
                </a:lnTo>
                <a:lnTo>
                  <a:pt x="1625" y="702"/>
                </a:lnTo>
                <a:lnTo>
                  <a:pt x="1701" y="699"/>
                </a:lnTo>
                <a:lnTo>
                  <a:pt x="1777" y="702"/>
                </a:lnTo>
                <a:lnTo>
                  <a:pt x="1853" y="711"/>
                </a:lnTo>
                <a:lnTo>
                  <a:pt x="1927" y="725"/>
                </a:lnTo>
                <a:lnTo>
                  <a:pt x="2001" y="745"/>
                </a:lnTo>
                <a:lnTo>
                  <a:pt x="2073" y="772"/>
                </a:lnTo>
                <a:lnTo>
                  <a:pt x="2433" y="417"/>
                </a:lnTo>
                <a:lnTo>
                  <a:pt x="2348" y="373"/>
                </a:lnTo>
                <a:lnTo>
                  <a:pt x="2259" y="333"/>
                </a:lnTo>
                <a:lnTo>
                  <a:pt x="2170" y="301"/>
                </a:lnTo>
                <a:lnTo>
                  <a:pt x="2079" y="273"/>
                </a:lnTo>
                <a:lnTo>
                  <a:pt x="1985" y="252"/>
                </a:lnTo>
                <a:lnTo>
                  <a:pt x="1891" y="236"/>
                </a:lnTo>
                <a:lnTo>
                  <a:pt x="1798" y="226"/>
                </a:lnTo>
                <a:lnTo>
                  <a:pt x="1703" y="223"/>
                </a:lnTo>
                <a:close/>
                <a:moveTo>
                  <a:pt x="1698" y="0"/>
                </a:moveTo>
                <a:lnTo>
                  <a:pt x="1709" y="0"/>
                </a:lnTo>
                <a:lnTo>
                  <a:pt x="1797" y="2"/>
                </a:lnTo>
                <a:lnTo>
                  <a:pt x="1889" y="9"/>
                </a:lnTo>
                <a:lnTo>
                  <a:pt x="1982" y="23"/>
                </a:lnTo>
                <a:lnTo>
                  <a:pt x="2073" y="41"/>
                </a:lnTo>
                <a:lnTo>
                  <a:pt x="2165" y="64"/>
                </a:lnTo>
                <a:lnTo>
                  <a:pt x="2254" y="91"/>
                </a:lnTo>
                <a:lnTo>
                  <a:pt x="2342" y="124"/>
                </a:lnTo>
                <a:lnTo>
                  <a:pt x="2429" y="162"/>
                </a:lnTo>
                <a:lnTo>
                  <a:pt x="2514" y="206"/>
                </a:lnTo>
                <a:lnTo>
                  <a:pt x="2597" y="254"/>
                </a:lnTo>
                <a:lnTo>
                  <a:pt x="2677" y="306"/>
                </a:lnTo>
                <a:lnTo>
                  <a:pt x="2755" y="364"/>
                </a:lnTo>
                <a:lnTo>
                  <a:pt x="2830" y="427"/>
                </a:lnTo>
                <a:lnTo>
                  <a:pt x="2903" y="496"/>
                </a:lnTo>
                <a:lnTo>
                  <a:pt x="2971" y="568"/>
                </a:lnTo>
                <a:lnTo>
                  <a:pt x="3034" y="642"/>
                </a:lnTo>
                <a:lnTo>
                  <a:pt x="3092" y="720"/>
                </a:lnTo>
                <a:lnTo>
                  <a:pt x="3145" y="800"/>
                </a:lnTo>
                <a:lnTo>
                  <a:pt x="3193" y="883"/>
                </a:lnTo>
                <a:lnTo>
                  <a:pt x="3235" y="967"/>
                </a:lnTo>
                <a:lnTo>
                  <a:pt x="3273" y="1053"/>
                </a:lnTo>
                <a:lnTo>
                  <a:pt x="3306" y="1140"/>
                </a:lnTo>
                <a:lnTo>
                  <a:pt x="3334" y="1228"/>
                </a:lnTo>
                <a:lnTo>
                  <a:pt x="3356" y="1319"/>
                </a:lnTo>
                <a:lnTo>
                  <a:pt x="3373" y="1409"/>
                </a:lnTo>
                <a:lnTo>
                  <a:pt x="3386" y="1501"/>
                </a:lnTo>
                <a:lnTo>
                  <a:pt x="3393" y="1594"/>
                </a:lnTo>
                <a:lnTo>
                  <a:pt x="3395" y="1685"/>
                </a:lnTo>
                <a:lnTo>
                  <a:pt x="3393" y="1777"/>
                </a:lnTo>
                <a:lnTo>
                  <a:pt x="3384" y="1870"/>
                </a:lnTo>
                <a:lnTo>
                  <a:pt x="3372" y="1961"/>
                </a:lnTo>
                <a:lnTo>
                  <a:pt x="3353" y="2052"/>
                </a:lnTo>
                <a:lnTo>
                  <a:pt x="3330" y="2141"/>
                </a:lnTo>
                <a:lnTo>
                  <a:pt x="3302" y="2229"/>
                </a:lnTo>
                <a:lnTo>
                  <a:pt x="3269" y="2318"/>
                </a:lnTo>
                <a:lnTo>
                  <a:pt x="3230" y="2403"/>
                </a:lnTo>
                <a:lnTo>
                  <a:pt x="3187" y="2487"/>
                </a:lnTo>
                <a:lnTo>
                  <a:pt x="3139" y="2568"/>
                </a:lnTo>
                <a:lnTo>
                  <a:pt x="3085" y="2648"/>
                </a:lnTo>
                <a:lnTo>
                  <a:pt x="3026" y="2725"/>
                </a:lnTo>
                <a:lnTo>
                  <a:pt x="2962" y="2800"/>
                </a:lnTo>
                <a:lnTo>
                  <a:pt x="2894" y="2872"/>
                </a:lnTo>
                <a:lnTo>
                  <a:pt x="2821" y="2939"/>
                </a:lnTo>
                <a:lnTo>
                  <a:pt x="2745" y="3001"/>
                </a:lnTo>
                <a:lnTo>
                  <a:pt x="2667" y="3059"/>
                </a:lnTo>
                <a:lnTo>
                  <a:pt x="2587" y="3111"/>
                </a:lnTo>
                <a:lnTo>
                  <a:pt x="2503" y="3159"/>
                </a:lnTo>
                <a:lnTo>
                  <a:pt x="2418" y="3202"/>
                </a:lnTo>
                <a:lnTo>
                  <a:pt x="2331" y="3239"/>
                </a:lnTo>
                <a:lnTo>
                  <a:pt x="2243" y="3271"/>
                </a:lnTo>
                <a:lnTo>
                  <a:pt x="2153" y="3299"/>
                </a:lnTo>
                <a:lnTo>
                  <a:pt x="2062" y="3321"/>
                </a:lnTo>
                <a:lnTo>
                  <a:pt x="1970" y="3338"/>
                </a:lnTo>
                <a:lnTo>
                  <a:pt x="1878" y="3350"/>
                </a:lnTo>
                <a:lnTo>
                  <a:pt x="1785" y="3358"/>
                </a:lnTo>
                <a:lnTo>
                  <a:pt x="1692" y="3360"/>
                </a:lnTo>
                <a:lnTo>
                  <a:pt x="1598" y="3357"/>
                </a:lnTo>
                <a:lnTo>
                  <a:pt x="1506" y="3349"/>
                </a:lnTo>
                <a:lnTo>
                  <a:pt x="1413" y="3336"/>
                </a:lnTo>
                <a:lnTo>
                  <a:pt x="1322" y="3319"/>
                </a:lnTo>
                <a:lnTo>
                  <a:pt x="1232" y="3296"/>
                </a:lnTo>
                <a:lnTo>
                  <a:pt x="1141" y="3267"/>
                </a:lnTo>
                <a:lnTo>
                  <a:pt x="1053" y="3235"/>
                </a:lnTo>
                <a:lnTo>
                  <a:pt x="967" y="3196"/>
                </a:lnTo>
                <a:lnTo>
                  <a:pt x="882" y="3154"/>
                </a:lnTo>
                <a:lnTo>
                  <a:pt x="799" y="3106"/>
                </a:lnTo>
                <a:lnTo>
                  <a:pt x="718" y="3053"/>
                </a:lnTo>
                <a:lnTo>
                  <a:pt x="641" y="2995"/>
                </a:lnTo>
                <a:lnTo>
                  <a:pt x="565" y="2931"/>
                </a:lnTo>
                <a:lnTo>
                  <a:pt x="492" y="2864"/>
                </a:lnTo>
                <a:lnTo>
                  <a:pt x="425" y="2791"/>
                </a:lnTo>
                <a:lnTo>
                  <a:pt x="361" y="2717"/>
                </a:lnTo>
                <a:lnTo>
                  <a:pt x="304" y="2638"/>
                </a:lnTo>
                <a:lnTo>
                  <a:pt x="251" y="2559"/>
                </a:lnTo>
                <a:lnTo>
                  <a:pt x="203" y="2477"/>
                </a:lnTo>
                <a:lnTo>
                  <a:pt x="160" y="2392"/>
                </a:lnTo>
                <a:lnTo>
                  <a:pt x="122" y="2307"/>
                </a:lnTo>
                <a:lnTo>
                  <a:pt x="89" y="2218"/>
                </a:lnTo>
                <a:lnTo>
                  <a:pt x="62" y="2130"/>
                </a:lnTo>
                <a:lnTo>
                  <a:pt x="40" y="2040"/>
                </a:lnTo>
                <a:lnTo>
                  <a:pt x="22" y="1949"/>
                </a:lnTo>
                <a:lnTo>
                  <a:pt x="10" y="1858"/>
                </a:lnTo>
                <a:lnTo>
                  <a:pt x="2" y="1766"/>
                </a:lnTo>
                <a:lnTo>
                  <a:pt x="0" y="1673"/>
                </a:lnTo>
                <a:lnTo>
                  <a:pt x="3" y="1582"/>
                </a:lnTo>
                <a:lnTo>
                  <a:pt x="11" y="1490"/>
                </a:lnTo>
                <a:lnTo>
                  <a:pt x="24" y="1399"/>
                </a:lnTo>
                <a:lnTo>
                  <a:pt x="42" y="1308"/>
                </a:lnTo>
                <a:lnTo>
                  <a:pt x="65" y="1218"/>
                </a:lnTo>
                <a:lnTo>
                  <a:pt x="94" y="1129"/>
                </a:lnTo>
                <a:lnTo>
                  <a:pt x="127" y="1042"/>
                </a:lnTo>
                <a:lnTo>
                  <a:pt x="165" y="956"/>
                </a:lnTo>
                <a:lnTo>
                  <a:pt x="208" y="872"/>
                </a:lnTo>
                <a:lnTo>
                  <a:pt x="257" y="790"/>
                </a:lnTo>
                <a:lnTo>
                  <a:pt x="311" y="711"/>
                </a:lnTo>
                <a:lnTo>
                  <a:pt x="369" y="633"/>
                </a:lnTo>
                <a:lnTo>
                  <a:pt x="433" y="559"/>
                </a:lnTo>
                <a:lnTo>
                  <a:pt x="501" y="488"/>
                </a:lnTo>
                <a:lnTo>
                  <a:pt x="574" y="421"/>
                </a:lnTo>
                <a:lnTo>
                  <a:pt x="650" y="357"/>
                </a:lnTo>
                <a:lnTo>
                  <a:pt x="728" y="300"/>
                </a:lnTo>
                <a:lnTo>
                  <a:pt x="810" y="247"/>
                </a:lnTo>
                <a:lnTo>
                  <a:pt x="892" y="200"/>
                </a:lnTo>
                <a:lnTo>
                  <a:pt x="977" y="158"/>
                </a:lnTo>
                <a:lnTo>
                  <a:pt x="1064" y="121"/>
                </a:lnTo>
                <a:lnTo>
                  <a:pt x="1152" y="88"/>
                </a:lnTo>
                <a:lnTo>
                  <a:pt x="1243" y="61"/>
                </a:lnTo>
                <a:lnTo>
                  <a:pt x="1333" y="38"/>
                </a:lnTo>
                <a:lnTo>
                  <a:pt x="1425" y="20"/>
                </a:lnTo>
                <a:lnTo>
                  <a:pt x="1518" y="8"/>
                </a:lnTo>
                <a:lnTo>
                  <a:pt x="1611" y="2"/>
                </a:lnTo>
                <a:lnTo>
                  <a:pt x="16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26C5C49-AAF0-4ECB-9E8A-51E26AD6E3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0" t="2138" r="-3952" b="9224"/>
          <a:stretch/>
        </p:blipFill>
        <p:spPr>
          <a:xfrm>
            <a:off x="5609488" y="-1"/>
            <a:ext cx="7072842" cy="4697143"/>
          </a:xfrm>
          <a:solidFill>
            <a:schemeClr val="bg1">
              <a:lumMod val="95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898268" y="975792"/>
            <a:ext cx="615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 LIMITED</a:t>
            </a:r>
            <a:endParaRPr lang="en-US" sz="3200" dirty="0">
              <a:solidFill>
                <a:srgbClr val="0D5B2B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6047" y="981514"/>
            <a:ext cx="1260000" cy="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B2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2533" y="1542120"/>
            <a:ext cx="3340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99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The Crypto Market Kings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8364" y="5413026"/>
            <a:ext cx="6266781" cy="954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D5B2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Ideal Multifaceted crypto trading tools to maximize trading profits while minimizing risk and loss</a:t>
            </a:r>
            <a:endParaRPr lang="en-US" sz="2000" dirty="0">
              <a:solidFill>
                <a:srgbClr val="0D5B2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Freeform 33"/>
          <p:cNvSpPr>
            <a:spLocks noEditPoints="1"/>
          </p:cNvSpPr>
          <p:nvPr/>
        </p:nvSpPr>
        <p:spPr bwMode="auto">
          <a:xfrm>
            <a:off x="903496" y="3345123"/>
            <a:ext cx="257807" cy="337900"/>
          </a:xfrm>
          <a:custGeom>
            <a:avLst/>
            <a:gdLst>
              <a:gd name="T0" fmla="*/ 247 w 501"/>
              <a:gd name="T1" fmla="*/ 653 h 653"/>
              <a:gd name="T2" fmla="*/ 217 w 501"/>
              <a:gd name="T3" fmla="*/ 625 h 653"/>
              <a:gd name="T4" fmla="*/ 94 w 501"/>
              <a:gd name="T5" fmla="*/ 488 h 653"/>
              <a:gd name="T6" fmla="*/ 16 w 501"/>
              <a:gd name="T7" fmla="*/ 352 h 653"/>
              <a:gd name="T8" fmla="*/ 1 w 501"/>
              <a:gd name="T9" fmla="*/ 258 h 653"/>
              <a:gd name="T10" fmla="*/ 50 w 501"/>
              <a:gd name="T11" fmla="*/ 117 h 653"/>
              <a:gd name="T12" fmla="*/ 211 w 501"/>
              <a:gd name="T13" fmla="*/ 21 h 653"/>
              <a:gd name="T14" fmla="*/ 491 w 501"/>
              <a:gd name="T15" fmla="*/ 217 h 653"/>
              <a:gd name="T16" fmla="*/ 478 w 501"/>
              <a:gd name="T17" fmla="*/ 357 h 653"/>
              <a:gd name="T18" fmla="*/ 430 w 501"/>
              <a:gd name="T19" fmla="*/ 440 h 653"/>
              <a:gd name="T20" fmla="*/ 291 w 501"/>
              <a:gd name="T21" fmla="*/ 604 h 653"/>
              <a:gd name="T22" fmla="*/ 249 w 501"/>
              <a:gd name="T23" fmla="*/ 651 h 653"/>
              <a:gd name="T24" fmla="*/ 247 w 501"/>
              <a:gd name="T25" fmla="*/ 653 h 653"/>
              <a:gd name="T26" fmla="*/ 416 w 501"/>
              <a:gd name="T27" fmla="*/ 266 h 653"/>
              <a:gd name="T28" fmla="*/ 249 w 501"/>
              <a:gd name="T29" fmla="*/ 99 h 653"/>
              <a:gd name="T30" fmla="*/ 81 w 501"/>
              <a:gd name="T31" fmla="*/ 266 h 653"/>
              <a:gd name="T32" fmla="*/ 250 w 501"/>
              <a:gd name="T33" fmla="*/ 433 h 653"/>
              <a:gd name="T34" fmla="*/ 416 w 501"/>
              <a:gd name="T35" fmla="*/ 266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1" h="653">
                <a:moveTo>
                  <a:pt x="247" y="653"/>
                </a:moveTo>
                <a:cubicBezTo>
                  <a:pt x="236" y="644"/>
                  <a:pt x="227" y="635"/>
                  <a:pt x="217" y="625"/>
                </a:cubicBezTo>
                <a:cubicBezTo>
                  <a:pt x="175" y="580"/>
                  <a:pt x="133" y="536"/>
                  <a:pt x="94" y="488"/>
                </a:cubicBezTo>
                <a:cubicBezTo>
                  <a:pt x="61" y="447"/>
                  <a:pt x="34" y="402"/>
                  <a:pt x="16" y="352"/>
                </a:cubicBezTo>
                <a:cubicBezTo>
                  <a:pt x="6" y="322"/>
                  <a:pt x="0" y="290"/>
                  <a:pt x="1" y="258"/>
                </a:cubicBezTo>
                <a:cubicBezTo>
                  <a:pt x="2" y="206"/>
                  <a:pt x="19" y="159"/>
                  <a:pt x="50" y="117"/>
                </a:cubicBezTo>
                <a:cubicBezTo>
                  <a:pt x="90" y="63"/>
                  <a:pt x="145" y="31"/>
                  <a:pt x="211" y="21"/>
                </a:cubicBezTo>
                <a:cubicBezTo>
                  <a:pt x="347" y="0"/>
                  <a:pt x="467" y="92"/>
                  <a:pt x="491" y="217"/>
                </a:cubicBezTo>
                <a:cubicBezTo>
                  <a:pt x="501" y="265"/>
                  <a:pt x="495" y="312"/>
                  <a:pt x="478" y="357"/>
                </a:cubicBezTo>
                <a:cubicBezTo>
                  <a:pt x="467" y="388"/>
                  <a:pt x="450" y="415"/>
                  <a:pt x="430" y="440"/>
                </a:cubicBezTo>
                <a:cubicBezTo>
                  <a:pt x="386" y="496"/>
                  <a:pt x="339" y="550"/>
                  <a:pt x="291" y="604"/>
                </a:cubicBezTo>
                <a:cubicBezTo>
                  <a:pt x="277" y="620"/>
                  <a:pt x="263" y="635"/>
                  <a:pt x="249" y="651"/>
                </a:cubicBezTo>
                <a:cubicBezTo>
                  <a:pt x="248" y="652"/>
                  <a:pt x="247" y="653"/>
                  <a:pt x="247" y="653"/>
                </a:cubicBezTo>
                <a:close/>
                <a:moveTo>
                  <a:pt x="416" y="266"/>
                </a:moveTo>
                <a:cubicBezTo>
                  <a:pt x="416" y="173"/>
                  <a:pt x="341" y="99"/>
                  <a:pt x="249" y="99"/>
                </a:cubicBezTo>
                <a:cubicBezTo>
                  <a:pt x="155" y="98"/>
                  <a:pt x="81" y="173"/>
                  <a:pt x="81" y="266"/>
                </a:cubicBezTo>
                <a:cubicBezTo>
                  <a:pt x="81" y="359"/>
                  <a:pt x="156" y="433"/>
                  <a:pt x="250" y="433"/>
                </a:cubicBezTo>
                <a:cubicBezTo>
                  <a:pt x="339" y="433"/>
                  <a:pt x="416" y="361"/>
                  <a:pt x="416" y="2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77907" y="325554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27 Worlingham Road, London </a:t>
            </a:r>
          </a:p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United Kingdom, SE22 9HD</a:t>
            </a:r>
            <a:r>
              <a:rPr lang="en-US" sz="2000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963597" y="4697142"/>
            <a:ext cx="280988" cy="280987"/>
          </a:xfrm>
          <a:custGeom>
            <a:avLst/>
            <a:gdLst>
              <a:gd name="connsiteX0" fmla="*/ 197645 w 280988"/>
              <a:gd name="connsiteY0" fmla="*/ 228600 h 280987"/>
              <a:gd name="connsiteX1" fmla="*/ 231776 w 280988"/>
              <a:gd name="connsiteY1" fmla="*/ 246645 h 280987"/>
              <a:gd name="connsiteX2" fmla="*/ 163513 w 280988"/>
              <a:gd name="connsiteY2" fmla="*/ 277812 h 280987"/>
              <a:gd name="connsiteX3" fmla="*/ 197645 w 280988"/>
              <a:gd name="connsiteY3" fmla="*/ 228600 h 280987"/>
              <a:gd name="connsiteX4" fmla="*/ 83345 w 280988"/>
              <a:gd name="connsiteY4" fmla="*/ 228600 h 280987"/>
              <a:gd name="connsiteX5" fmla="*/ 117476 w 280988"/>
              <a:gd name="connsiteY5" fmla="*/ 277812 h 280987"/>
              <a:gd name="connsiteX6" fmla="*/ 49213 w 280988"/>
              <a:gd name="connsiteY6" fmla="*/ 246645 h 280987"/>
              <a:gd name="connsiteX7" fmla="*/ 83345 w 280988"/>
              <a:gd name="connsiteY7" fmla="*/ 228600 h 280987"/>
              <a:gd name="connsiteX8" fmla="*/ 146050 w 280988"/>
              <a:gd name="connsiteY8" fmla="*/ 219075 h 280987"/>
              <a:gd name="connsiteX9" fmla="*/ 190500 w 280988"/>
              <a:gd name="connsiteY9" fmla="*/ 226712 h 280987"/>
              <a:gd name="connsiteX10" fmla="*/ 146050 w 280988"/>
              <a:gd name="connsiteY10" fmla="*/ 280987 h 280987"/>
              <a:gd name="connsiteX11" fmla="*/ 146050 w 280988"/>
              <a:gd name="connsiteY11" fmla="*/ 219075 h 280987"/>
              <a:gd name="connsiteX12" fmla="*/ 134938 w 280988"/>
              <a:gd name="connsiteY12" fmla="*/ 219075 h 280987"/>
              <a:gd name="connsiteX13" fmla="*/ 134938 w 280988"/>
              <a:gd name="connsiteY13" fmla="*/ 280987 h 280987"/>
              <a:gd name="connsiteX14" fmla="*/ 90488 w 280988"/>
              <a:gd name="connsiteY14" fmla="*/ 226712 h 280987"/>
              <a:gd name="connsiteX15" fmla="*/ 134938 w 280988"/>
              <a:gd name="connsiteY15" fmla="*/ 219075 h 280987"/>
              <a:gd name="connsiteX16" fmla="*/ 218812 w 280988"/>
              <a:gd name="connsiteY16" fmla="*/ 146050 h 280987"/>
              <a:gd name="connsiteX17" fmla="*/ 280988 w 280988"/>
              <a:gd name="connsiteY17" fmla="*/ 146050 h 280987"/>
              <a:gd name="connsiteX18" fmla="*/ 239629 w 280988"/>
              <a:gd name="connsiteY18" fmla="*/ 239712 h 280987"/>
              <a:gd name="connsiteX19" fmla="*/ 203200 w 280988"/>
              <a:gd name="connsiteY19" fmla="*/ 221363 h 280987"/>
              <a:gd name="connsiteX20" fmla="*/ 218812 w 280988"/>
              <a:gd name="connsiteY20" fmla="*/ 146050 h 280987"/>
              <a:gd name="connsiteX21" fmla="*/ 146050 w 280988"/>
              <a:gd name="connsiteY21" fmla="*/ 146050 h 280987"/>
              <a:gd name="connsiteX22" fmla="*/ 207963 w 280988"/>
              <a:gd name="connsiteY22" fmla="*/ 146050 h 280987"/>
              <a:gd name="connsiteX23" fmla="*/ 192689 w 280988"/>
              <a:gd name="connsiteY23" fmla="*/ 215900 h 280987"/>
              <a:gd name="connsiteX24" fmla="*/ 146050 w 280988"/>
              <a:gd name="connsiteY24" fmla="*/ 208260 h 280987"/>
              <a:gd name="connsiteX25" fmla="*/ 146050 w 280988"/>
              <a:gd name="connsiteY25" fmla="*/ 146050 h 280987"/>
              <a:gd name="connsiteX26" fmla="*/ 73025 w 280988"/>
              <a:gd name="connsiteY26" fmla="*/ 146050 h 280987"/>
              <a:gd name="connsiteX27" fmla="*/ 134938 w 280988"/>
              <a:gd name="connsiteY27" fmla="*/ 146050 h 280987"/>
              <a:gd name="connsiteX28" fmla="*/ 134938 w 280988"/>
              <a:gd name="connsiteY28" fmla="*/ 208260 h 280987"/>
              <a:gd name="connsiteX29" fmla="*/ 88571 w 280988"/>
              <a:gd name="connsiteY29" fmla="*/ 215900 h 280987"/>
              <a:gd name="connsiteX30" fmla="*/ 73025 w 280988"/>
              <a:gd name="connsiteY30" fmla="*/ 146050 h 280987"/>
              <a:gd name="connsiteX31" fmla="*/ 0 w 280988"/>
              <a:gd name="connsiteY31" fmla="*/ 146050 h 280987"/>
              <a:gd name="connsiteX32" fmla="*/ 62176 w 280988"/>
              <a:gd name="connsiteY32" fmla="*/ 146050 h 280987"/>
              <a:gd name="connsiteX33" fmla="*/ 77788 w 280988"/>
              <a:gd name="connsiteY33" fmla="*/ 221363 h 280987"/>
              <a:gd name="connsiteX34" fmla="*/ 41633 w 280988"/>
              <a:gd name="connsiteY34" fmla="*/ 239712 h 280987"/>
              <a:gd name="connsiteX35" fmla="*/ 0 w 280988"/>
              <a:gd name="connsiteY35" fmla="*/ 146050 h 280987"/>
              <a:gd name="connsiteX36" fmla="*/ 197599 w 280988"/>
              <a:gd name="connsiteY36" fmla="*/ 73025 h 280987"/>
              <a:gd name="connsiteX37" fmla="*/ 207963 w 280988"/>
              <a:gd name="connsiteY37" fmla="*/ 134937 h 280987"/>
              <a:gd name="connsiteX38" fmla="*/ 146050 w 280988"/>
              <a:gd name="connsiteY38" fmla="*/ 134937 h 280987"/>
              <a:gd name="connsiteX39" fmla="*/ 146050 w 280988"/>
              <a:gd name="connsiteY39" fmla="*/ 83389 h 280987"/>
              <a:gd name="connsiteX40" fmla="*/ 197599 w 280988"/>
              <a:gd name="connsiteY40" fmla="*/ 73025 h 280987"/>
              <a:gd name="connsiteX41" fmla="*/ 83389 w 280988"/>
              <a:gd name="connsiteY41" fmla="*/ 73025 h 280987"/>
              <a:gd name="connsiteX42" fmla="*/ 134938 w 280988"/>
              <a:gd name="connsiteY42" fmla="*/ 83389 h 280987"/>
              <a:gd name="connsiteX43" fmla="*/ 134938 w 280988"/>
              <a:gd name="connsiteY43" fmla="*/ 134937 h 280987"/>
              <a:gd name="connsiteX44" fmla="*/ 73025 w 280988"/>
              <a:gd name="connsiteY44" fmla="*/ 134937 h 280987"/>
              <a:gd name="connsiteX45" fmla="*/ 83389 w 280988"/>
              <a:gd name="connsiteY45" fmla="*/ 73025 h 280987"/>
              <a:gd name="connsiteX46" fmla="*/ 245043 w 280988"/>
              <a:gd name="connsiteY46" fmla="*/ 47625 h 280987"/>
              <a:gd name="connsiteX47" fmla="*/ 280988 w 280988"/>
              <a:gd name="connsiteY47" fmla="*/ 134937 h 280987"/>
              <a:gd name="connsiteX48" fmla="*/ 219174 w 280988"/>
              <a:gd name="connsiteY48" fmla="*/ 134937 h 280987"/>
              <a:gd name="connsiteX49" fmla="*/ 206375 w 280988"/>
              <a:gd name="connsiteY49" fmla="*/ 70673 h 280987"/>
              <a:gd name="connsiteX50" fmla="*/ 245043 w 280988"/>
              <a:gd name="connsiteY50" fmla="*/ 47625 h 280987"/>
              <a:gd name="connsiteX51" fmla="*/ 36853 w 280988"/>
              <a:gd name="connsiteY51" fmla="*/ 47625 h 280987"/>
              <a:gd name="connsiteX52" fmla="*/ 76200 w 280988"/>
              <a:gd name="connsiteY52" fmla="*/ 70673 h 280987"/>
              <a:gd name="connsiteX53" fmla="*/ 62900 w 280988"/>
              <a:gd name="connsiteY53" fmla="*/ 134937 h 280987"/>
              <a:gd name="connsiteX54" fmla="*/ 0 w 280988"/>
              <a:gd name="connsiteY54" fmla="*/ 134937 h 280987"/>
              <a:gd name="connsiteX55" fmla="*/ 36853 w 280988"/>
              <a:gd name="connsiteY55" fmla="*/ 47625 h 280987"/>
              <a:gd name="connsiteX56" fmla="*/ 163513 w 280988"/>
              <a:gd name="connsiteY56" fmla="*/ 3175 h 280987"/>
              <a:gd name="connsiteX57" fmla="*/ 239713 w 280988"/>
              <a:gd name="connsiteY57" fmla="*/ 39443 h 280987"/>
              <a:gd name="connsiteX58" fmla="*/ 202860 w 280988"/>
              <a:gd name="connsiteY58" fmla="*/ 60325 h 280987"/>
              <a:gd name="connsiteX59" fmla="*/ 163513 w 280988"/>
              <a:gd name="connsiteY59" fmla="*/ 3175 h 280987"/>
              <a:gd name="connsiteX60" fmla="*/ 117475 w 280988"/>
              <a:gd name="connsiteY60" fmla="*/ 3175 h 280987"/>
              <a:gd name="connsiteX61" fmla="*/ 77985 w 280988"/>
              <a:gd name="connsiteY61" fmla="*/ 60325 h 280987"/>
              <a:gd name="connsiteX62" fmla="*/ 41275 w 280988"/>
              <a:gd name="connsiteY62" fmla="*/ 39443 h 280987"/>
              <a:gd name="connsiteX63" fmla="*/ 117475 w 280988"/>
              <a:gd name="connsiteY63" fmla="*/ 3175 h 280987"/>
              <a:gd name="connsiteX64" fmla="*/ 146050 w 280988"/>
              <a:gd name="connsiteY64" fmla="*/ 0 h 280987"/>
              <a:gd name="connsiteX65" fmla="*/ 193675 w 280988"/>
              <a:gd name="connsiteY65" fmla="*/ 65063 h 280987"/>
              <a:gd name="connsiteX66" fmla="*/ 146050 w 280988"/>
              <a:gd name="connsiteY66" fmla="*/ 73025 h 280987"/>
              <a:gd name="connsiteX67" fmla="*/ 146050 w 280988"/>
              <a:gd name="connsiteY67" fmla="*/ 0 h 280987"/>
              <a:gd name="connsiteX68" fmla="*/ 134938 w 280988"/>
              <a:gd name="connsiteY68" fmla="*/ 0 h 280987"/>
              <a:gd name="connsiteX69" fmla="*/ 134938 w 280988"/>
              <a:gd name="connsiteY69" fmla="*/ 73025 h 280987"/>
              <a:gd name="connsiteX70" fmla="*/ 88900 w 280988"/>
              <a:gd name="connsiteY70" fmla="*/ 65063 h 280987"/>
              <a:gd name="connsiteX71" fmla="*/ 134938 w 280988"/>
              <a:gd name="connsiteY71" fmla="*/ 0 h 2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80988" h="280987">
                <a:moveTo>
                  <a:pt x="197645" y="228600"/>
                </a:moveTo>
                <a:cubicBezTo>
                  <a:pt x="210964" y="233795"/>
                  <a:pt x="221509" y="238989"/>
                  <a:pt x="231776" y="246645"/>
                </a:cubicBezTo>
                <a:cubicBezTo>
                  <a:pt x="213462" y="262228"/>
                  <a:pt x="189875" y="275078"/>
                  <a:pt x="163513" y="277812"/>
                </a:cubicBezTo>
                <a:cubicBezTo>
                  <a:pt x="176833" y="264689"/>
                  <a:pt x="189875" y="246645"/>
                  <a:pt x="197645" y="228600"/>
                </a:cubicBezTo>
                <a:close/>
                <a:moveTo>
                  <a:pt x="83345" y="228600"/>
                </a:moveTo>
                <a:cubicBezTo>
                  <a:pt x="91114" y="246645"/>
                  <a:pt x="104434" y="264689"/>
                  <a:pt x="117476" y="277812"/>
                </a:cubicBezTo>
                <a:cubicBezTo>
                  <a:pt x="91114" y="275078"/>
                  <a:pt x="67527" y="262228"/>
                  <a:pt x="49213" y="246645"/>
                </a:cubicBezTo>
                <a:cubicBezTo>
                  <a:pt x="59758" y="238989"/>
                  <a:pt x="70302" y="233795"/>
                  <a:pt x="83345" y="228600"/>
                </a:cubicBezTo>
                <a:close/>
                <a:moveTo>
                  <a:pt x="146050" y="219075"/>
                </a:moveTo>
                <a:cubicBezTo>
                  <a:pt x="161787" y="219075"/>
                  <a:pt x="174763" y="221530"/>
                  <a:pt x="190500" y="226712"/>
                </a:cubicBezTo>
                <a:cubicBezTo>
                  <a:pt x="177524" y="247440"/>
                  <a:pt x="164272" y="265441"/>
                  <a:pt x="146050" y="280987"/>
                </a:cubicBezTo>
                <a:cubicBezTo>
                  <a:pt x="146050" y="219075"/>
                  <a:pt x="146050" y="219075"/>
                  <a:pt x="146050" y="219075"/>
                </a:cubicBezTo>
                <a:close/>
                <a:moveTo>
                  <a:pt x="134938" y="219075"/>
                </a:moveTo>
                <a:cubicBezTo>
                  <a:pt x="134938" y="280987"/>
                  <a:pt x="134938" y="280987"/>
                  <a:pt x="134938" y="280987"/>
                </a:cubicBezTo>
                <a:cubicBezTo>
                  <a:pt x="116716" y="265441"/>
                  <a:pt x="103740" y="247440"/>
                  <a:pt x="90488" y="226712"/>
                </a:cubicBezTo>
                <a:cubicBezTo>
                  <a:pt x="106225" y="221530"/>
                  <a:pt x="119201" y="219075"/>
                  <a:pt x="134938" y="219075"/>
                </a:cubicBezTo>
                <a:close/>
                <a:moveTo>
                  <a:pt x="218812" y="146050"/>
                </a:moveTo>
                <a:cubicBezTo>
                  <a:pt x="280988" y="146050"/>
                  <a:pt x="280988" y="146050"/>
                  <a:pt x="280988" y="146050"/>
                </a:cubicBezTo>
                <a:cubicBezTo>
                  <a:pt x="278523" y="182474"/>
                  <a:pt x="262911" y="216160"/>
                  <a:pt x="239629" y="239712"/>
                </a:cubicBezTo>
                <a:cubicBezTo>
                  <a:pt x="229221" y="231770"/>
                  <a:pt x="216347" y="226567"/>
                  <a:pt x="203200" y="221363"/>
                </a:cubicBezTo>
                <a:cubicBezTo>
                  <a:pt x="213608" y="198085"/>
                  <a:pt x="218812" y="172067"/>
                  <a:pt x="218812" y="146050"/>
                </a:cubicBezTo>
                <a:close/>
                <a:moveTo>
                  <a:pt x="146050" y="146050"/>
                </a:moveTo>
                <a:cubicBezTo>
                  <a:pt x="207963" y="146050"/>
                  <a:pt x="207963" y="146050"/>
                  <a:pt x="207963" y="146050"/>
                </a:cubicBezTo>
                <a:cubicBezTo>
                  <a:pt x="207963" y="171971"/>
                  <a:pt x="202781" y="195164"/>
                  <a:pt x="192689" y="215900"/>
                </a:cubicBezTo>
                <a:cubicBezTo>
                  <a:pt x="177143" y="210716"/>
                  <a:pt x="161596" y="208260"/>
                  <a:pt x="146050" y="208260"/>
                </a:cubicBezTo>
                <a:cubicBezTo>
                  <a:pt x="146050" y="146050"/>
                  <a:pt x="146050" y="146050"/>
                  <a:pt x="146050" y="146050"/>
                </a:cubicBezTo>
                <a:close/>
                <a:moveTo>
                  <a:pt x="73025" y="146050"/>
                </a:moveTo>
                <a:cubicBezTo>
                  <a:pt x="73025" y="146050"/>
                  <a:pt x="73025" y="146050"/>
                  <a:pt x="134938" y="146050"/>
                </a:cubicBezTo>
                <a:cubicBezTo>
                  <a:pt x="134938" y="208260"/>
                  <a:pt x="134938" y="208260"/>
                  <a:pt x="134938" y="208260"/>
                </a:cubicBezTo>
                <a:cubicBezTo>
                  <a:pt x="119392" y="208260"/>
                  <a:pt x="104118" y="210716"/>
                  <a:pt x="88571" y="215900"/>
                </a:cubicBezTo>
                <a:cubicBezTo>
                  <a:pt x="78207" y="195164"/>
                  <a:pt x="73025" y="171971"/>
                  <a:pt x="73025" y="146050"/>
                </a:cubicBezTo>
                <a:close/>
                <a:moveTo>
                  <a:pt x="0" y="146050"/>
                </a:moveTo>
                <a:cubicBezTo>
                  <a:pt x="62176" y="146050"/>
                  <a:pt x="62176" y="146050"/>
                  <a:pt x="62176" y="146050"/>
                </a:cubicBezTo>
                <a:cubicBezTo>
                  <a:pt x="62176" y="172067"/>
                  <a:pt x="67380" y="198085"/>
                  <a:pt x="77788" y="221363"/>
                </a:cubicBezTo>
                <a:cubicBezTo>
                  <a:pt x="64915" y="226567"/>
                  <a:pt x="51767" y="231770"/>
                  <a:pt x="41633" y="239712"/>
                </a:cubicBezTo>
                <a:cubicBezTo>
                  <a:pt x="18077" y="216160"/>
                  <a:pt x="2739" y="182474"/>
                  <a:pt x="0" y="146050"/>
                </a:cubicBezTo>
                <a:close/>
                <a:moveTo>
                  <a:pt x="197599" y="73025"/>
                </a:moveTo>
                <a:cubicBezTo>
                  <a:pt x="202781" y="93753"/>
                  <a:pt x="207963" y="114209"/>
                  <a:pt x="207963" y="134937"/>
                </a:cubicBezTo>
                <a:cubicBezTo>
                  <a:pt x="207963" y="134937"/>
                  <a:pt x="207963" y="134937"/>
                  <a:pt x="146050" y="134937"/>
                </a:cubicBezTo>
                <a:cubicBezTo>
                  <a:pt x="146050" y="83389"/>
                  <a:pt x="146050" y="83389"/>
                  <a:pt x="146050" y="83389"/>
                </a:cubicBezTo>
                <a:cubicBezTo>
                  <a:pt x="164051" y="83389"/>
                  <a:pt x="179598" y="78207"/>
                  <a:pt x="197599" y="73025"/>
                </a:cubicBezTo>
                <a:close/>
                <a:moveTo>
                  <a:pt x="83389" y="73025"/>
                </a:moveTo>
                <a:cubicBezTo>
                  <a:pt x="101390" y="78207"/>
                  <a:pt x="116937" y="83389"/>
                  <a:pt x="134938" y="83389"/>
                </a:cubicBezTo>
                <a:cubicBezTo>
                  <a:pt x="134938" y="134937"/>
                  <a:pt x="134938" y="134937"/>
                  <a:pt x="134938" y="134937"/>
                </a:cubicBezTo>
                <a:cubicBezTo>
                  <a:pt x="73025" y="134937"/>
                  <a:pt x="73025" y="134937"/>
                  <a:pt x="73025" y="134937"/>
                </a:cubicBezTo>
                <a:cubicBezTo>
                  <a:pt x="73025" y="114209"/>
                  <a:pt x="78207" y="93753"/>
                  <a:pt x="83389" y="73025"/>
                </a:cubicBezTo>
                <a:close/>
                <a:moveTo>
                  <a:pt x="245043" y="47625"/>
                </a:moveTo>
                <a:cubicBezTo>
                  <a:pt x="265739" y="70673"/>
                  <a:pt x="278537" y="101585"/>
                  <a:pt x="280988" y="134937"/>
                </a:cubicBezTo>
                <a:cubicBezTo>
                  <a:pt x="219174" y="134937"/>
                  <a:pt x="219174" y="134937"/>
                  <a:pt x="219174" y="134937"/>
                </a:cubicBezTo>
                <a:cubicBezTo>
                  <a:pt x="219174" y="111889"/>
                  <a:pt x="214000" y="91281"/>
                  <a:pt x="206375" y="70673"/>
                </a:cubicBezTo>
                <a:cubicBezTo>
                  <a:pt x="221897" y="65521"/>
                  <a:pt x="234695" y="57929"/>
                  <a:pt x="245043" y="47625"/>
                </a:cubicBezTo>
                <a:close/>
                <a:moveTo>
                  <a:pt x="36853" y="47625"/>
                </a:moveTo>
                <a:cubicBezTo>
                  <a:pt x="47105" y="57929"/>
                  <a:pt x="60406" y="65521"/>
                  <a:pt x="76200" y="70673"/>
                </a:cubicBezTo>
                <a:cubicBezTo>
                  <a:pt x="68164" y="91281"/>
                  <a:pt x="62900" y="111889"/>
                  <a:pt x="62900" y="134937"/>
                </a:cubicBezTo>
                <a:cubicBezTo>
                  <a:pt x="0" y="134937"/>
                  <a:pt x="0" y="134937"/>
                  <a:pt x="0" y="134937"/>
                </a:cubicBezTo>
                <a:cubicBezTo>
                  <a:pt x="2771" y="101585"/>
                  <a:pt x="15794" y="70673"/>
                  <a:pt x="36853" y="47625"/>
                </a:cubicBezTo>
                <a:close/>
                <a:moveTo>
                  <a:pt x="163513" y="3175"/>
                </a:moveTo>
                <a:cubicBezTo>
                  <a:pt x="192608" y="8395"/>
                  <a:pt x="218654" y="21309"/>
                  <a:pt x="239713" y="39443"/>
                </a:cubicBezTo>
                <a:cubicBezTo>
                  <a:pt x="226690" y="47411"/>
                  <a:pt x="216160" y="55104"/>
                  <a:pt x="202860" y="60325"/>
                </a:cubicBezTo>
                <a:cubicBezTo>
                  <a:pt x="192608" y="39443"/>
                  <a:pt x="179307" y="18836"/>
                  <a:pt x="163513" y="3175"/>
                </a:cubicBezTo>
                <a:close/>
                <a:moveTo>
                  <a:pt x="117475" y="3175"/>
                </a:moveTo>
                <a:cubicBezTo>
                  <a:pt x="101623" y="18836"/>
                  <a:pt x="88552" y="39443"/>
                  <a:pt x="77985" y="60325"/>
                </a:cubicBezTo>
                <a:cubicBezTo>
                  <a:pt x="64914" y="55104"/>
                  <a:pt x="54346" y="47411"/>
                  <a:pt x="41275" y="39443"/>
                </a:cubicBezTo>
                <a:cubicBezTo>
                  <a:pt x="62133" y="21309"/>
                  <a:pt x="88552" y="8395"/>
                  <a:pt x="117475" y="3175"/>
                </a:cubicBezTo>
                <a:close/>
                <a:moveTo>
                  <a:pt x="146050" y="0"/>
                </a:moveTo>
                <a:cubicBezTo>
                  <a:pt x="167217" y="15648"/>
                  <a:pt x="183092" y="38983"/>
                  <a:pt x="193675" y="65063"/>
                </a:cubicBezTo>
                <a:cubicBezTo>
                  <a:pt x="177800" y="70279"/>
                  <a:pt x="161925" y="73025"/>
                  <a:pt x="146050" y="73025"/>
                </a:cubicBezTo>
                <a:cubicBezTo>
                  <a:pt x="146050" y="0"/>
                  <a:pt x="146050" y="0"/>
                  <a:pt x="146050" y="0"/>
                </a:cubicBezTo>
                <a:close/>
                <a:moveTo>
                  <a:pt x="134938" y="0"/>
                </a:moveTo>
                <a:cubicBezTo>
                  <a:pt x="134938" y="73025"/>
                  <a:pt x="134938" y="73025"/>
                  <a:pt x="134938" y="73025"/>
                </a:cubicBezTo>
                <a:cubicBezTo>
                  <a:pt x="119502" y="73025"/>
                  <a:pt x="104336" y="70279"/>
                  <a:pt x="88900" y="65063"/>
                </a:cubicBezTo>
                <a:cubicBezTo>
                  <a:pt x="99191" y="38983"/>
                  <a:pt x="114627" y="15648"/>
                  <a:pt x="13493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36740" y="464240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https://cryptomarkings.net</a:t>
            </a: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64510" y="4218032"/>
            <a:ext cx="279162" cy="177450"/>
          </a:xfrm>
          <a:custGeom>
            <a:avLst/>
            <a:gdLst>
              <a:gd name="connsiteX0" fmla="*/ 0 w 279162"/>
              <a:gd name="connsiteY0" fmla="*/ 21640 h 177450"/>
              <a:gd name="connsiteX1" fmla="*/ 2684 w 279162"/>
              <a:gd name="connsiteY1" fmla="*/ 23860 h 177450"/>
              <a:gd name="connsiteX2" fmla="*/ 42053 w 279162"/>
              <a:gd name="connsiteY2" fmla="*/ 53601 h 177450"/>
              <a:gd name="connsiteX3" fmla="*/ 82764 w 279162"/>
              <a:gd name="connsiteY3" fmla="*/ 84231 h 177450"/>
              <a:gd name="connsiteX4" fmla="*/ 137792 w 279162"/>
              <a:gd name="connsiteY4" fmla="*/ 126401 h 177450"/>
              <a:gd name="connsiteX5" fmla="*/ 140923 w 279162"/>
              <a:gd name="connsiteY5" fmla="*/ 126401 h 177450"/>
              <a:gd name="connsiteX6" fmla="*/ 177161 w 279162"/>
              <a:gd name="connsiteY6" fmla="*/ 99323 h 177450"/>
              <a:gd name="connsiteX7" fmla="*/ 216082 w 279162"/>
              <a:gd name="connsiteY7" fmla="*/ 69582 h 177450"/>
              <a:gd name="connsiteX8" fmla="*/ 263504 w 279162"/>
              <a:gd name="connsiteY8" fmla="*/ 33626 h 177450"/>
              <a:gd name="connsiteX9" fmla="*/ 279162 w 279162"/>
              <a:gd name="connsiteY9" fmla="*/ 21640 h 177450"/>
              <a:gd name="connsiteX10" fmla="*/ 279162 w 279162"/>
              <a:gd name="connsiteY10" fmla="*/ 161914 h 177450"/>
              <a:gd name="connsiteX11" fmla="*/ 274688 w 279162"/>
              <a:gd name="connsiteY11" fmla="*/ 170792 h 177450"/>
              <a:gd name="connsiteX12" fmla="*/ 262162 w 279162"/>
              <a:gd name="connsiteY12" fmla="*/ 177450 h 177450"/>
              <a:gd name="connsiteX13" fmla="*/ 16553 w 279162"/>
              <a:gd name="connsiteY13" fmla="*/ 177450 h 177450"/>
              <a:gd name="connsiteX14" fmla="*/ 6263 w 279162"/>
              <a:gd name="connsiteY14" fmla="*/ 173011 h 177450"/>
              <a:gd name="connsiteX15" fmla="*/ 0 w 279162"/>
              <a:gd name="connsiteY15" fmla="*/ 161914 h 177450"/>
              <a:gd name="connsiteX16" fmla="*/ 0 w 279162"/>
              <a:gd name="connsiteY16" fmla="*/ 21640 h 177450"/>
              <a:gd name="connsiteX17" fmla="*/ 18069 w 279162"/>
              <a:gd name="connsiteY17" fmla="*/ 0 h 177450"/>
              <a:gd name="connsiteX18" fmla="*/ 138722 w 279162"/>
              <a:gd name="connsiteY18" fmla="*/ 0 h 177450"/>
              <a:gd name="connsiteX19" fmla="*/ 260266 w 279162"/>
              <a:gd name="connsiteY19" fmla="*/ 0 h 177450"/>
              <a:gd name="connsiteX20" fmla="*/ 267835 w 279162"/>
              <a:gd name="connsiteY20" fmla="*/ 444 h 177450"/>
              <a:gd name="connsiteX21" fmla="*/ 270506 w 279162"/>
              <a:gd name="connsiteY21" fmla="*/ 2663 h 177450"/>
              <a:gd name="connsiteX22" fmla="*/ 268725 w 279162"/>
              <a:gd name="connsiteY22" fmla="*/ 4883 h 177450"/>
              <a:gd name="connsiteX23" fmla="*/ 235779 w 279162"/>
              <a:gd name="connsiteY23" fmla="*/ 31073 h 177450"/>
              <a:gd name="connsiteX24" fmla="*/ 205059 w 279162"/>
              <a:gd name="connsiteY24" fmla="*/ 54156 h 177450"/>
              <a:gd name="connsiteX25" fmla="*/ 175230 w 279162"/>
              <a:gd name="connsiteY25" fmla="*/ 76795 h 177450"/>
              <a:gd name="connsiteX26" fmla="*/ 140948 w 279162"/>
              <a:gd name="connsiteY26" fmla="*/ 102542 h 177450"/>
              <a:gd name="connsiteX27" fmla="*/ 137387 w 279162"/>
              <a:gd name="connsiteY27" fmla="*/ 102542 h 177450"/>
              <a:gd name="connsiteX28" fmla="*/ 96872 w 279162"/>
              <a:gd name="connsiteY28" fmla="*/ 71912 h 177450"/>
              <a:gd name="connsiteX29" fmla="*/ 55912 w 279162"/>
              <a:gd name="connsiteY29" fmla="*/ 40839 h 177450"/>
              <a:gd name="connsiteX30" fmla="*/ 22966 w 279162"/>
              <a:gd name="connsiteY30" fmla="*/ 15536 h 177450"/>
              <a:gd name="connsiteX31" fmla="*/ 8719 w 279162"/>
              <a:gd name="connsiteY31" fmla="*/ 4439 h 177450"/>
              <a:gd name="connsiteX32" fmla="*/ 9610 w 279162"/>
              <a:gd name="connsiteY32" fmla="*/ 888 h 177450"/>
              <a:gd name="connsiteX33" fmla="*/ 12281 w 279162"/>
              <a:gd name="connsiteY33" fmla="*/ 444 h 177450"/>
              <a:gd name="connsiteX34" fmla="*/ 18069 w 279162"/>
              <a:gd name="connsiteY34" fmla="*/ 0 h 17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9162" h="177450">
                <a:moveTo>
                  <a:pt x="0" y="21640"/>
                </a:moveTo>
                <a:cubicBezTo>
                  <a:pt x="895" y="22528"/>
                  <a:pt x="1790" y="22972"/>
                  <a:pt x="2684" y="23860"/>
                </a:cubicBezTo>
                <a:cubicBezTo>
                  <a:pt x="15658" y="33626"/>
                  <a:pt x="29079" y="43835"/>
                  <a:pt x="42053" y="53601"/>
                </a:cubicBezTo>
                <a:cubicBezTo>
                  <a:pt x="55475" y="63811"/>
                  <a:pt x="69343" y="74021"/>
                  <a:pt x="82764" y="84231"/>
                </a:cubicBezTo>
                <a:cubicBezTo>
                  <a:pt x="101107" y="98435"/>
                  <a:pt x="119449" y="112640"/>
                  <a:pt x="137792" y="126401"/>
                </a:cubicBezTo>
                <a:cubicBezTo>
                  <a:pt x="139134" y="127289"/>
                  <a:pt x="140028" y="127289"/>
                  <a:pt x="140923" y="126401"/>
                </a:cubicBezTo>
                <a:cubicBezTo>
                  <a:pt x="153002" y="117523"/>
                  <a:pt x="165081" y="108201"/>
                  <a:pt x="177161" y="99323"/>
                </a:cubicBezTo>
                <a:cubicBezTo>
                  <a:pt x="190134" y="89114"/>
                  <a:pt x="203108" y="79348"/>
                  <a:pt x="216082" y="69582"/>
                </a:cubicBezTo>
                <a:cubicBezTo>
                  <a:pt x="231740" y="57596"/>
                  <a:pt x="247846" y="45611"/>
                  <a:pt x="263504" y="33626"/>
                </a:cubicBezTo>
                <a:cubicBezTo>
                  <a:pt x="268872" y="29631"/>
                  <a:pt x="273794" y="25635"/>
                  <a:pt x="279162" y="21640"/>
                </a:cubicBezTo>
                <a:cubicBezTo>
                  <a:pt x="279162" y="68250"/>
                  <a:pt x="279162" y="114860"/>
                  <a:pt x="279162" y="161914"/>
                </a:cubicBezTo>
                <a:cubicBezTo>
                  <a:pt x="277820" y="164577"/>
                  <a:pt x="276478" y="167684"/>
                  <a:pt x="274688" y="170792"/>
                </a:cubicBezTo>
                <a:cubicBezTo>
                  <a:pt x="271557" y="174787"/>
                  <a:pt x="267978" y="177450"/>
                  <a:pt x="262162" y="177450"/>
                </a:cubicBezTo>
                <a:cubicBezTo>
                  <a:pt x="180292" y="177006"/>
                  <a:pt x="98423" y="177450"/>
                  <a:pt x="16553" y="177450"/>
                </a:cubicBezTo>
                <a:cubicBezTo>
                  <a:pt x="12527" y="177450"/>
                  <a:pt x="9395" y="175675"/>
                  <a:pt x="6263" y="173011"/>
                </a:cubicBezTo>
                <a:cubicBezTo>
                  <a:pt x="3132" y="169460"/>
                  <a:pt x="1342" y="165909"/>
                  <a:pt x="0" y="161914"/>
                </a:cubicBezTo>
                <a:cubicBezTo>
                  <a:pt x="0" y="114860"/>
                  <a:pt x="0" y="68250"/>
                  <a:pt x="0" y="21640"/>
                </a:cubicBezTo>
                <a:close/>
                <a:moveTo>
                  <a:pt x="18069" y="0"/>
                </a:moveTo>
                <a:cubicBezTo>
                  <a:pt x="58583" y="0"/>
                  <a:pt x="98653" y="0"/>
                  <a:pt x="138722" y="0"/>
                </a:cubicBezTo>
                <a:cubicBezTo>
                  <a:pt x="179237" y="0"/>
                  <a:pt x="219751" y="0"/>
                  <a:pt x="260266" y="0"/>
                </a:cubicBezTo>
                <a:cubicBezTo>
                  <a:pt x="262492" y="0"/>
                  <a:pt x="265163" y="444"/>
                  <a:pt x="267835" y="444"/>
                </a:cubicBezTo>
                <a:cubicBezTo>
                  <a:pt x="268725" y="888"/>
                  <a:pt x="269616" y="1775"/>
                  <a:pt x="270506" y="2663"/>
                </a:cubicBezTo>
                <a:cubicBezTo>
                  <a:pt x="270061" y="3551"/>
                  <a:pt x="269616" y="4439"/>
                  <a:pt x="268725" y="4883"/>
                </a:cubicBezTo>
                <a:cubicBezTo>
                  <a:pt x="258040" y="13761"/>
                  <a:pt x="246910" y="22639"/>
                  <a:pt x="235779" y="31073"/>
                </a:cubicBezTo>
                <a:cubicBezTo>
                  <a:pt x="225539" y="38620"/>
                  <a:pt x="215299" y="46610"/>
                  <a:pt x="205059" y="54156"/>
                </a:cubicBezTo>
                <a:cubicBezTo>
                  <a:pt x="195265" y="61703"/>
                  <a:pt x="185025" y="69249"/>
                  <a:pt x="175230" y="76795"/>
                </a:cubicBezTo>
                <a:cubicBezTo>
                  <a:pt x="164099" y="85229"/>
                  <a:pt x="152524" y="93664"/>
                  <a:pt x="140948" y="102542"/>
                </a:cubicBezTo>
                <a:cubicBezTo>
                  <a:pt x="139613" y="103429"/>
                  <a:pt x="138722" y="103873"/>
                  <a:pt x="137387" y="102542"/>
                </a:cubicBezTo>
                <a:cubicBezTo>
                  <a:pt x="123585" y="92332"/>
                  <a:pt x="110228" y="82122"/>
                  <a:pt x="96872" y="71912"/>
                </a:cubicBezTo>
                <a:cubicBezTo>
                  <a:pt x="83070" y="61259"/>
                  <a:pt x="69714" y="51049"/>
                  <a:pt x="55912" y="40839"/>
                </a:cubicBezTo>
                <a:cubicBezTo>
                  <a:pt x="44782" y="32405"/>
                  <a:pt x="33651" y="23971"/>
                  <a:pt x="22966" y="15536"/>
                </a:cubicBezTo>
                <a:cubicBezTo>
                  <a:pt x="18069" y="11985"/>
                  <a:pt x="13171" y="7990"/>
                  <a:pt x="8719" y="4439"/>
                </a:cubicBezTo>
                <a:cubicBezTo>
                  <a:pt x="6493" y="2663"/>
                  <a:pt x="6938" y="1331"/>
                  <a:pt x="9610" y="888"/>
                </a:cubicBezTo>
                <a:cubicBezTo>
                  <a:pt x="10500" y="444"/>
                  <a:pt x="11390" y="444"/>
                  <a:pt x="12281" y="444"/>
                </a:cubicBezTo>
                <a:cubicBezTo>
                  <a:pt x="14507" y="0"/>
                  <a:pt x="16288" y="0"/>
                  <a:pt x="180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43672" y="4153022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support@cryptomarkings.net</a:t>
            </a:r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9038634" y="3608682"/>
            <a:ext cx="164194" cy="88134"/>
          </a:xfrm>
          <a:custGeom>
            <a:avLst/>
            <a:gdLst>
              <a:gd name="T0" fmla="*/ 645 w 659"/>
              <a:gd name="T1" fmla="*/ 283 h 351"/>
              <a:gd name="T2" fmla="*/ 546 w 659"/>
              <a:gd name="T3" fmla="*/ 185 h 351"/>
              <a:gd name="T4" fmla="*/ 546 w 659"/>
              <a:gd name="T5" fmla="*/ 70 h 351"/>
              <a:gd name="T6" fmla="*/ 508 w 659"/>
              <a:gd name="T7" fmla="*/ 33 h 351"/>
              <a:gd name="T8" fmla="*/ 471 w 659"/>
              <a:gd name="T9" fmla="*/ 70 h 351"/>
              <a:gd name="T10" fmla="*/ 471 w 659"/>
              <a:gd name="T11" fmla="*/ 110 h 351"/>
              <a:gd name="T12" fmla="*/ 398 w 659"/>
              <a:gd name="T13" fmla="*/ 36 h 351"/>
              <a:gd name="T14" fmla="*/ 262 w 659"/>
              <a:gd name="T15" fmla="*/ 36 h 351"/>
              <a:gd name="T16" fmla="*/ 15 w 659"/>
              <a:gd name="T17" fmla="*/ 283 h 351"/>
              <a:gd name="T18" fmla="*/ 15 w 659"/>
              <a:gd name="T19" fmla="*/ 336 h 351"/>
              <a:gd name="T20" fmla="*/ 68 w 659"/>
              <a:gd name="T21" fmla="*/ 336 h 351"/>
              <a:gd name="T22" fmla="*/ 315 w 659"/>
              <a:gd name="T23" fmla="*/ 89 h 351"/>
              <a:gd name="T24" fmla="*/ 345 w 659"/>
              <a:gd name="T25" fmla="*/ 89 h 351"/>
              <a:gd name="T26" fmla="*/ 592 w 659"/>
              <a:gd name="T27" fmla="*/ 336 h 351"/>
              <a:gd name="T28" fmla="*/ 618 w 659"/>
              <a:gd name="T29" fmla="*/ 347 h 351"/>
              <a:gd name="T30" fmla="*/ 645 w 659"/>
              <a:gd name="T31" fmla="*/ 336 h 351"/>
              <a:gd name="T32" fmla="*/ 645 w 659"/>
              <a:gd name="T33" fmla="*/ 283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9" h="351">
                <a:moveTo>
                  <a:pt x="645" y="283"/>
                </a:moveTo>
                <a:cubicBezTo>
                  <a:pt x="546" y="185"/>
                  <a:pt x="546" y="185"/>
                  <a:pt x="546" y="185"/>
                </a:cubicBezTo>
                <a:cubicBezTo>
                  <a:pt x="546" y="70"/>
                  <a:pt x="546" y="70"/>
                  <a:pt x="546" y="70"/>
                </a:cubicBezTo>
                <a:cubicBezTo>
                  <a:pt x="546" y="50"/>
                  <a:pt x="529" y="33"/>
                  <a:pt x="508" y="33"/>
                </a:cubicBezTo>
                <a:cubicBezTo>
                  <a:pt x="488" y="33"/>
                  <a:pt x="471" y="50"/>
                  <a:pt x="471" y="70"/>
                </a:cubicBezTo>
                <a:cubicBezTo>
                  <a:pt x="471" y="110"/>
                  <a:pt x="471" y="110"/>
                  <a:pt x="471" y="110"/>
                </a:cubicBezTo>
                <a:cubicBezTo>
                  <a:pt x="398" y="36"/>
                  <a:pt x="398" y="36"/>
                  <a:pt x="398" y="36"/>
                </a:cubicBezTo>
                <a:cubicBezTo>
                  <a:pt x="361" y="0"/>
                  <a:pt x="298" y="0"/>
                  <a:pt x="262" y="36"/>
                </a:cubicBezTo>
                <a:cubicBezTo>
                  <a:pt x="15" y="283"/>
                  <a:pt x="15" y="283"/>
                  <a:pt x="15" y="283"/>
                </a:cubicBezTo>
                <a:cubicBezTo>
                  <a:pt x="0" y="298"/>
                  <a:pt x="0" y="322"/>
                  <a:pt x="15" y="336"/>
                </a:cubicBezTo>
                <a:cubicBezTo>
                  <a:pt x="29" y="351"/>
                  <a:pt x="53" y="351"/>
                  <a:pt x="68" y="336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23" y="81"/>
                  <a:pt x="337" y="81"/>
                  <a:pt x="345" y="89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9" y="343"/>
                  <a:pt x="609" y="347"/>
                  <a:pt x="618" y="347"/>
                </a:cubicBezTo>
                <a:cubicBezTo>
                  <a:pt x="628" y="347"/>
                  <a:pt x="637" y="343"/>
                  <a:pt x="645" y="336"/>
                </a:cubicBezTo>
                <a:cubicBezTo>
                  <a:pt x="659" y="322"/>
                  <a:pt x="659" y="298"/>
                  <a:pt x="645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5"/>
          <p:cNvSpPr>
            <a:spLocks/>
          </p:cNvSpPr>
          <p:nvPr/>
        </p:nvSpPr>
        <p:spPr bwMode="auto">
          <a:xfrm>
            <a:off x="9062780" y="3647316"/>
            <a:ext cx="115902" cy="115902"/>
          </a:xfrm>
          <a:custGeom>
            <a:avLst/>
            <a:gdLst>
              <a:gd name="T0" fmla="*/ 249 w 471"/>
              <a:gd name="T1" fmla="*/ 7 h 463"/>
              <a:gd name="T2" fmla="*/ 223 w 471"/>
              <a:gd name="T3" fmla="*/ 7 h 463"/>
              <a:gd name="T4" fmla="*/ 5 w 471"/>
              <a:gd name="T5" fmla="*/ 224 h 463"/>
              <a:gd name="T6" fmla="*/ 0 w 471"/>
              <a:gd name="T7" fmla="*/ 237 h 463"/>
              <a:gd name="T8" fmla="*/ 0 w 471"/>
              <a:gd name="T9" fmla="*/ 396 h 463"/>
              <a:gd name="T10" fmla="*/ 67 w 471"/>
              <a:gd name="T11" fmla="*/ 463 h 463"/>
              <a:gd name="T12" fmla="*/ 175 w 471"/>
              <a:gd name="T13" fmla="*/ 463 h 463"/>
              <a:gd name="T14" fmla="*/ 175 w 471"/>
              <a:gd name="T15" fmla="*/ 296 h 463"/>
              <a:gd name="T16" fmla="*/ 296 w 471"/>
              <a:gd name="T17" fmla="*/ 296 h 463"/>
              <a:gd name="T18" fmla="*/ 296 w 471"/>
              <a:gd name="T19" fmla="*/ 463 h 463"/>
              <a:gd name="T20" fmla="*/ 404 w 471"/>
              <a:gd name="T21" fmla="*/ 463 h 463"/>
              <a:gd name="T22" fmla="*/ 471 w 471"/>
              <a:gd name="T23" fmla="*/ 396 h 463"/>
              <a:gd name="T24" fmla="*/ 471 w 471"/>
              <a:gd name="T25" fmla="*/ 237 h 463"/>
              <a:gd name="T26" fmla="*/ 466 w 471"/>
              <a:gd name="T27" fmla="*/ 224 h 463"/>
              <a:gd name="T28" fmla="*/ 249 w 471"/>
              <a:gd name="T29" fmla="*/ 7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1" h="463">
                <a:moveTo>
                  <a:pt x="249" y="7"/>
                </a:moveTo>
                <a:cubicBezTo>
                  <a:pt x="241" y="0"/>
                  <a:pt x="230" y="0"/>
                  <a:pt x="223" y="7"/>
                </a:cubicBezTo>
                <a:cubicBezTo>
                  <a:pt x="5" y="224"/>
                  <a:pt x="5" y="224"/>
                  <a:pt x="5" y="224"/>
                </a:cubicBezTo>
                <a:cubicBezTo>
                  <a:pt x="2" y="228"/>
                  <a:pt x="0" y="232"/>
                  <a:pt x="0" y="237"/>
                </a:cubicBezTo>
                <a:cubicBezTo>
                  <a:pt x="0" y="396"/>
                  <a:pt x="0" y="396"/>
                  <a:pt x="0" y="396"/>
                </a:cubicBezTo>
                <a:cubicBezTo>
                  <a:pt x="0" y="433"/>
                  <a:pt x="30" y="463"/>
                  <a:pt x="67" y="463"/>
                </a:cubicBezTo>
                <a:cubicBezTo>
                  <a:pt x="175" y="463"/>
                  <a:pt x="175" y="463"/>
                  <a:pt x="175" y="463"/>
                </a:cubicBezTo>
                <a:cubicBezTo>
                  <a:pt x="175" y="296"/>
                  <a:pt x="175" y="296"/>
                  <a:pt x="175" y="296"/>
                </a:cubicBezTo>
                <a:cubicBezTo>
                  <a:pt x="296" y="296"/>
                  <a:pt x="296" y="296"/>
                  <a:pt x="296" y="296"/>
                </a:cubicBezTo>
                <a:cubicBezTo>
                  <a:pt x="296" y="463"/>
                  <a:pt x="296" y="463"/>
                  <a:pt x="296" y="463"/>
                </a:cubicBezTo>
                <a:cubicBezTo>
                  <a:pt x="404" y="463"/>
                  <a:pt x="404" y="463"/>
                  <a:pt x="404" y="463"/>
                </a:cubicBezTo>
                <a:cubicBezTo>
                  <a:pt x="441" y="463"/>
                  <a:pt x="471" y="433"/>
                  <a:pt x="471" y="396"/>
                </a:cubicBezTo>
                <a:cubicBezTo>
                  <a:pt x="471" y="237"/>
                  <a:pt x="471" y="237"/>
                  <a:pt x="471" y="237"/>
                </a:cubicBezTo>
                <a:cubicBezTo>
                  <a:pt x="471" y="232"/>
                  <a:pt x="469" y="228"/>
                  <a:pt x="466" y="224"/>
                </a:cubicBezTo>
                <a:lnTo>
                  <a:pt x="249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F85A81F-CFE8-46BA-9807-DDBBC7DF9F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" t="2527" r="1582" b="43118"/>
          <a:stretch/>
        </p:blipFill>
        <p:spPr>
          <a:xfrm>
            <a:off x="6485145" y="3573675"/>
            <a:ext cx="5106978" cy="3111050"/>
          </a:xfrm>
          <a:solidFill>
            <a:schemeClr val="bg1">
              <a:lumMod val="95000"/>
            </a:schemeClr>
          </a:solidFill>
        </p:spPr>
      </p:pic>
      <p:pic>
        <p:nvPicPr>
          <p:cNvPr id="27" name="Picture Placeholder 4">
            <a:extLst>
              <a:ext uri="{FF2B5EF4-FFF2-40B4-BE49-F238E27FC236}">
                <a16:creationId xmlns:a16="http://schemas.microsoft.com/office/drawing/2014/main" id="{03DF8976-A1B2-4B65-82A7-44AC28BFB0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>
            <a:fillRect/>
          </a:stretch>
        </p:blipFill>
        <p:spPr>
          <a:xfrm>
            <a:off x="2011739" y="36000"/>
            <a:ext cx="1592852" cy="113561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7D4C788B-96FB-451C-8343-1599AD9E2438}"/>
              </a:ext>
            </a:extLst>
          </p:cNvPr>
          <p:cNvSpPr/>
          <p:nvPr/>
        </p:nvSpPr>
        <p:spPr>
          <a:xfrm>
            <a:off x="1161303" y="2319130"/>
            <a:ext cx="3276766" cy="634751"/>
          </a:xfrm>
          <a:prstGeom prst="flowChartAlternateProcess">
            <a:avLst/>
          </a:prstGeom>
          <a:solidFill>
            <a:srgbClr val="0D5B2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Company Registration No: 13798279</a:t>
            </a:r>
            <a:endParaRPr lang="en-NG" sz="2000" b="1" dirty="0"/>
          </a:p>
        </p:txBody>
      </p:sp>
    </p:spTree>
    <p:extLst>
      <p:ext uri="{BB962C8B-B14F-4D97-AF65-F5344CB8AC3E}">
        <p14:creationId xmlns:p14="http://schemas.microsoft.com/office/powerpoint/2010/main" val="2573884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160602" y="-546290"/>
            <a:ext cx="5346867" cy="93168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3621299" y="-2261105"/>
            <a:ext cx="5346867" cy="93168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flipH="1">
            <a:off x="7265060" y="452237"/>
            <a:ext cx="4575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</a:p>
          <a:p>
            <a:pPr algn="r"/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Mobile APP</a:t>
            </a:r>
          </a:p>
        </p:txBody>
      </p:sp>
      <p:sp>
        <p:nvSpPr>
          <p:cNvPr id="25" name="Rectangle 24"/>
          <p:cNvSpPr/>
          <p:nvPr/>
        </p:nvSpPr>
        <p:spPr>
          <a:xfrm flipH="1">
            <a:off x="7587287" y="462881"/>
            <a:ext cx="1625195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894352" y="4952898"/>
            <a:ext cx="1656298" cy="295275"/>
          </a:xfrm>
          <a:prstGeom prst="roundRect">
            <a:avLst>
              <a:gd name="adj" fmla="val 42473"/>
            </a:avLst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960915" y="4932779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download now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D3BEB93-9169-9C58-858A-BDD07F4480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b="1360"/>
          <a:stretch>
            <a:fillRect/>
          </a:stretch>
        </p:blipFill>
        <p:spPr>
          <a:xfrm rot="19680000">
            <a:off x="1107436" y="1078250"/>
            <a:ext cx="3448852" cy="6067734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DA06C9-2585-4DA5-695E-D382EBB9EB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 b="10423"/>
          <a:stretch>
            <a:fillRect/>
          </a:stretch>
        </p:blipFill>
        <p:spPr>
          <a:xfrm rot="19680000">
            <a:off x="4569346" y="-636127"/>
            <a:ext cx="3451376" cy="6070763"/>
          </a:xfrm>
        </p:spPr>
      </p:pic>
    </p:spTree>
    <p:extLst>
      <p:ext uri="{BB962C8B-B14F-4D97-AF65-F5344CB8AC3E}">
        <p14:creationId xmlns:p14="http://schemas.microsoft.com/office/powerpoint/2010/main" val="418662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3484603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B2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0936" y="1695928"/>
            <a:ext cx="42434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CC9900"/>
                </a:solidFill>
                <a:latin typeface="Montserrat Medium" panose="00000600000000000000" pitchFamily="50" charset="0"/>
              </a:rPr>
              <a:t>ABOUT </a:t>
            </a:r>
          </a:p>
          <a:p>
            <a:pPr algn="r"/>
            <a:r>
              <a:rPr lang="en-US" sz="3200" dirty="0">
                <a:solidFill>
                  <a:srgbClr val="CC9900"/>
                </a:solidFill>
                <a:latin typeface="Montserrat Medium" panose="00000600000000000000" pitchFamily="50" charset="0"/>
              </a:rPr>
              <a:t>CRYPTOMARKINGS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78370" y="1713181"/>
            <a:ext cx="72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07520" y="3117746"/>
            <a:ext cx="5811033" cy="318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GB" sz="2000" b="1" dirty="0">
                <a:solidFill>
                  <a:srgbClr val="FFFFFF"/>
                </a:solidFill>
                <a:latin typeface="Lato"/>
                <a:cs typeface="Lato"/>
              </a:rPr>
              <a:t>CRYPTOMARKINGS is a Blockchain company focused on creating a blockchain ecosystem through which its subscribers can maximize the multiple financial potential in the crypto space. </a:t>
            </a:r>
            <a:r>
              <a:rPr lang="en-GB" sz="2000" b="1" dirty="0" err="1">
                <a:solidFill>
                  <a:srgbClr val="FFFFFF"/>
                </a:solidFill>
                <a:latin typeface="Lato"/>
                <a:cs typeface="Lato"/>
              </a:rPr>
              <a:t>Cryptomarkings</a:t>
            </a:r>
            <a:r>
              <a:rPr lang="en-GB" sz="2000" b="1" dirty="0">
                <a:solidFill>
                  <a:srgbClr val="FFFFFF"/>
                </a:solidFill>
                <a:latin typeface="Lato"/>
                <a:cs typeface="Lato"/>
              </a:rPr>
              <a:t> will constantly be updated to fit into emerging blockchain technologies for maximum profitability for its members</a:t>
            </a: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noFill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8955987" y="483395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06600"/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58DD2167-1A88-4F82-8BAF-B35D558FBB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8" r="13688"/>
          <a:stretch>
            <a:fillRect/>
          </a:stretch>
        </p:blipFill>
        <p:spPr/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F41AC6EB-54E5-4F42-86C7-BAA739C1B0C1}"/>
              </a:ext>
            </a:extLst>
          </p:cNvPr>
          <p:cNvSpPr/>
          <p:nvPr/>
        </p:nvSpPr>
        <p:spPr>
          <a:xfrm>
            <a:off x="0" y="0"/>
            <a:ext cx="6927421" cy="635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80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91100" y="60546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Robots can trade    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             continuously even while you are sleep and while your computer is shut down.</a:t>
            </a:r>
          </a:p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It does all the work for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3245" y="2682494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adjust the trading settings 	 real-time to determine how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executes the trades for you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100" y="4573314"/>
            <a:ext cx="6210300" cy="1814233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It Does not store your trading assets,		 you keep your coins in your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Binance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any	           other exchange account you use,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just permitted to execute trade through a protected API Binding. You are in charge of your fund.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3158717" y="3224727"/>
            <a:ext cx="1740020" cy="1169014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549935" y="4502341"/>
            <a:ext cx="52453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Advantages</a:t>
            </a: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Of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         </a:t>
            </a: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CryptoMarkings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D5B2B"/>
              </a:solidFill>
              <a:effectLst/>
              <a:uLnTx/>
              <a:uFillTx/>
              <a:latin typeface="Montserrat Medium" panose="00000600000000000000" pitchFamily="50" charset="0"/>
              <a:ea typeface="+mn-ea"/>
              <a:cs typeface="+mn-cs"/>
            </a:endParaRP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90EA24">
                  <a:lumMod val="75000"/>
                </a:srgbClr>
              </a:solidFill>
              <a:effectLst/>
              <a:uLnTx/>
              <a:uFillTx/>
              <a:latin typeface="Montserrat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342" y="4556564"/>
            <a:ext cx="108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72738" y="3522104"/>
            <a:ext cx="581122" cy="765584"/>
            <a:chOff x="4157663" y="1930400"/>
            <a:chExt cx="565150" cy="744538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57663" y="1930400"/>
              <a:ext cx="565150" cy="744538"/>
            </a:xfrm>
            <a:custGeom>
              <a:avLst/>
              <a:gdLst>
                <a:gd name="T0" fmla="*/ 192 w 210"/>
                <a:gd name="T1" fmla="*/ 45 h 278"/>
                <a:gd name="T2" fmla="*/ 155 w 210"/>
                <a:gd name="T3" fmla="*/ 45 h 278"/>
                <a:gd name="T4" fmla="*/ 155 w 210"/>
                <a:gd name="T5" fmla="*/ 41 h 278"/>
                <a:gd name="T6" fmla="*/ 146 w 210"/>
                <a:gd name="T7" fmla="*/ 32 h 278"/>
                <a:gd name="T8" fmla="*/ 125 w 210"/>
                <a:gd name="T9" fmla="*/ 32 h 278"/>
                <a:gd name="T10" fmla="*/ 128 w 210"/>
                <a:gd name="T11" fmla="*/ 22 h 278"/>
                <a:gd name="T12" fmla="*/ 105 w 210"/>
                <a:gd name="T13" fmla="*/ 0 h 278"/>
                <a:gd name="T14" fmla="*/ 83 w 210"/>
                <a:gd name="T15" fmla="*/ 22 h 278"/>
                <a:gd name="T16" fmla="*/ 85 w 210"/>
                <a:gd name="T17" fmla="*/ 32 h 278"/>
                <a:gd name="T18" fmla="*/ 65 w 210"/>
                <a:gd name="T19" fmla="*/ 32 h 278"/>
                <a:gd name="T20" fmla="*/ 55 w 210"/>
                <a:gd name="T21" fmla="*/ 41 h 278"/>
                <a:gd name="T22" fmla="*/ 55 w 210"/>
                <a:gd name="T23" fmla="*/ 45 h 278"/>
                <a:gd name="T24" fmla="*/ 19 w 210"/>
                <a:gd name="T25" fmla="*/ 45 h 278"/>
                <a:gd name="T26" fmla="*/ 0 w 210"/>
                <a:gd name="T27" fmla="*/ 64 h 278"/>
                <a:gd name="T28" fmla="*/ 0 w 210"/>
                <a:gd name="T29" fmla="*/ 259 h 278"/>
                <a:gd name="T30" fmla="*/ 19 w 210"/>
                <a:gd name="T31" fmla="*/ 278 h 278"/>
                <a:gd name="T32" fmla="*/ 192 w 210"/>
                <a:gd name="T33" fmla="*/ 278 h 278"/>
                <a:gd name="T34" fmla="*/ 210 w 210"/>
                <a:gd name="T35" fmla="*/ 259 h 278"/>
                <a:gd name="T36" fmla="*/ 210 w 210"/>
                <a:gd name="T37" fmla="*/ 64 h 278"/>
                <a:gd name="T38" fmla="*/ 192 w 210"/>
                <a:gd name="T39" fmla="*/ 45 h 278"/>
                <a:gd name="T40" fmla="*/ 105 w 210"/>
                <a:gd name="T41" fmla="*/ 13 h 278"/>
                <a:gd name="T42" fmla="*/ 115 w 210"/>
                <a:gd name="T43" fmla="*/ 22 h 278"/>
                <a:gd name="T44" fmla="*/ 105 w 210"/>
                <a:gd name="T45" fmla="*/ 32 h 278"/>
                <a:gd name="T46" fmla="*/ 96 w 210"/>
                <a:gd name="T47" fmla="*/ 22 h 278"/>
                <a:gd name="T48" fmla="*/ 105 w 210"/>
                <a:gd name="T49" fmla="*/ 13 h 278"/>
                <a:gd name="T50" fmla="*/ 196 w 210"/>
                <a:gd name="T51" fmla="*/ 259 h 278"/>
                <a:gd name="T52" fmla="*/ 192 w 210"/>
                <a:gd name="T53" fmla="*/ 263 h 278"/>
                <a:gd name="T54" fmla="*/ 19 w 210"/>
                <a:gd name="T55" fmla="*/ 263 h 278"/>
                <a:gd name="T56" fmla="*/ 15 w 210"/>
                <a:gd name="T57" fmla="*/ 259 h 278"/>
                <a:gd name="T58" fmla="*/ 15 w 210"/>
                <a:gd name="T59" fmla="*/ 64 h 278"/>
                <a:gd name="T60" fmla="*/ 19 w 210"/>
                <a:gd name="T61" fmla="*/ 59 h 278"/>
                <a:gd name="T62" fmla="*/ 25 w 210"/>
                <a:gd name="T63" fmla="*/ 59 h 278"/>
                <a:gd name="T64" fmla="*/ 32 w 210"/>
                <a:gd name="T65" fmla="*/ 59 h 278"/>
                <a:gd name="T66" fmla="*/ 55 w 210"/>
                <a:gd name="T67" fmla="*/ 59 h 278"/>
                <a:gd name="T68" fmla="*/ 55 w 210"/>
                <a:gd name="T69" fmla="*/ 63 h 278"/>
                <a:gd name="T70" fmla="*/ 65 w 210"/>
                <a:gd name="T71" fmla="*/ 72 h 278"/>
                <a:gd name="T72" fmla="*/ 146 w 210"/>
                <a:gd name="T73" fmla="*/ 72 h 278"/>
                <a:gd name="T74" fmla="*/ 155 w 210"/>
                <a:gd name="T75" fmla="*/ 63 h 278"/>
                <a:gd name="T76" fmla="*/ 155 w 210"/>
                <a:gd name="T77" fmla="*/ 59 h 278"/>
                <a:gd name="T78" fmla="*/ 179 w 210"/>
                <a:gd name="T79" fmla="*/ 59 h 278"/>
                <a:gd name="T80" fmla="*/ 186 w 210"/>
                <a:gd name="T81" fmla="*/ 59 h 278"/>
                <a:gd name="T82" fmla="*/ 192 w 210"/>
                <a:gd name="T83" fmla="*/ 59 h 278"/>
                <a:gd name="T84" fmla="*/ 196 w 210"/>
                <a:gd name="T85" fmla="*/ 64 h 278"/>
                <a:gd name="T86" fmla="*/ 196 w 210"/>
                <a:gd name="T87" fmla="*/ 25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" h="278">
                  <a:moveTo>
                    <a:pt x="192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36"/>
                    <a:pt x="151" y="32"/>
                    <a:pt x="14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29"/>
                    <a:pt x="128" y="26"/>
                    <a:pt x="128" y="22"/>
                  </a:cubicBezTo>
                  <a:cubicBezTo>
                    <a:pt x="128" y="10"/>
                    <a:pt x="118" y="0"/>
                    <a:pt x="105" y="0"/>
                  </a:cubicBezTo>
                  <a:cubicBezTo>
                    <a:pt x="93" y="0"/>
                    <a:pt x="83" y="10"/>
                    <a:pt x="83" y="22"/>
                  </a:cubicBezTo>
                  <a:cubicBezTo>
                    <a:pt x="83" y="26"/>
                    <a:pt x="84" y="29"/>
                    <a:pt x="8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2"/>
                    <a:pt x="55" y="36"/>
                    <a:pt x="55" y="41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8" y="45"/>
                    <a:pt x="0" y="53"/>
                    <a:pt x="0" y="6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0"/>
                    <a:pt x="8" y="278"/>
                    <a:pt x="19" y="278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202" y="278"/>
                    <a:pt x="210" y="270"/>
                    <a:pt x="210" y="259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10" y="53"/>
                    <a:pt x="202" y="45"/>
                    <a:pt x="192" y="45"/>
                  </a:cubicBezTo>
                  <a:close/>
                  <a:moveTo>
                    <a:pt x="105" y="13"/>
                  </a:moveTo>
                  <a:cubicBezTo>
                    <a:pt x="111" y="13"/>
                    <a:pt x="115" y="17"/>
                    <a:pt x="115" y="22"/>
                  </a:cubicBezTo>
                  <a:cubicBezTo>
                    <a:pt x="115" y="28"/>
                    <a:pt x="111" y="32"/>
                    <a:pt x="105" y="32"/>
                  </a:cubicBezTo>
                  <a:cubicBezTo>
                    <a:pt x="100" y="32"/>
                    <a:pt x="96" y="28"/>
                    <a:pt x="96" y="22"/>
                  </a:cubicBezTo>
                  <a:cubicBezTo>
                    <a:pt x="96" y="17"/>
                    <a:pt x="100" y="13"/>
                    <a:pt x="105" y="13"/>
                  </a:cubicBezTo>
                  <a:close/>
                  <a:moveTo>
                    <a:pt x="196" y="259"/>
                  </a:moveTo>
                  <a:cubicBezTo>
                    <a:pt x="196" y="261"/>
                    <a:pt x="194" y="263"/>
                    <a:pt x="192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7" y="263"/>
                    <a:pt x="15" y="261"/>
                    <a:pt x="15" y="25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1"/>
                    <a:pt x="17" y="59"/>
                    <a:pt x="19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8"/>
                    <a:pt x="59" y="72"/>
                    <a:pt x="65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51" y="72"/>
                    <a:pt x="155" y="68"/>
                    <a:pt x="155" y="63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6" y="59"/>
                    <a:pt x="186" y="59"/>
                    <a:pt x="186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4" y="59"/>
                    <a:pt x="196" y="61"/>
                    <a:pt x="196" y="64"/>
                  </a:cubicBezTo>
                  <a:lnTo>
                    <a:pt x="19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268788" y="2192338"/>
              <a:ext cx="342900" cy="311150"/>
            </a:xfrm>
            <a:custGeom>
              <a:avLst/>
              <a:gdLst>
                <a:gd name="T0" fmla="*/ 122 w 128"/>
                <a:gd name="T1" fmla="*/ 4 h 116"/>
                <a:gd name="T2" fmla="*/ 105 w 128"/>
                <a:gd name="T3" fmla="*/ 6 h 116"/>
                <a:gd name="T4" fmla="*/ 44 w 128"/>
                <a:gd name="T5" fmla="*/ 81 h 116"/>
                <a:gd name="T6" fmla="*/ 24 w 128"/>
                <a:gd name="T7" fmla="*/ 58 h 116"/>
                <a:gd name="T8" fmla="*/ 7 w 128"/>
                <a:gd name="T9" fmla="*/ 56 h 116"/>
                <a:gd name="T10" fmla="*/ 5 w 128"/>
                <a:gd name="T11" fmla="*/ 71 h 116"/>
                <a:gd name="T12" fmla="*/ 45 w 128"/>
                <a:gd name="T13" fmla="*/ 116 h 116"/>
                <a:gd name="T14" fmla="*/ 124 w 128"/>
                <a:gd name="T15" fmla="*/ 19 h 116"/>
                <a:gd name="T16" fmla="*/ 122 w 128"/>
                <a:gd name="T17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16">
                  <a:moveTo>
                    <a:pt x="122" y="4"/>
                  </a:moveTo>
                  <a:cubicBezTo>
                    <a:pt x="116" y="0"/>
                    <a:pt x="109" y="1"/>
                    <a:pt x="105" y="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9" y="53"/>
                    <a:pt x="12" y="52"/>
                    <a:pt x="7" y="56"/>
                  </a:cubicBezTo>
                  <a:cubicBezTo>
                    <a:pt x="1" y="60"/>
                    <a:pt x="0" y="66"/>
                    <a:pt x="5" y="71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8" y="14"/>
                    <a:pt x="127" y="7"/>
                    <a:pt x="1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91100" y="605465"/>
            <a:ext cx="2110115" cy="959131"/>
            <a:chOff x="9611670" y="1209246"/>
            <a:chExt cx="2110115" cy="959131"/>
          </a:xfrm>
          <a:solidFill>
            <a:srgbClr val="006600"/>
          </a:solidFill>
        </p:grpSpPr>
        <p:sp>
          <p:nvSpPr>
            <p:cNvPr id="24" name="Freeform 23"/>
            <p:cNvSpPr>
              <a:spLocks noChangeAspect="1"/>
            </p:cNvSpPr>
            <p:nvPr/>
          </p:nvSpPr>
          <p:spPr bwMode="auto">
            <a:xfrm>
              <a:off x="9611670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9725498" y="1339836"/>
              <a:ext cx="154561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EFFICIENT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63245" y="2668153"/>
            <a:ext cx="2137970" cy="959131"/>
            <a:chOff x="7276279" y="1209246"/>
            <a:chExt cx="2110115" cy="959131"/>
          </a:xfrm>
          <a:solidFill>
            <a:srgbClr val="0D5B2B"/>
          </a:solidFill>
        </p:grpSpPr>
        <p:sp>
          <p:nvSpPr>
            <p:cNvPr id="27" name="Freeform 26"/>
            <p:cNvSpPr>
              <a:spLocks noChangeAspect="1"/>
            </p:cNvSpPr>
            <p:nvPr/>
          </p:nvSpPr>
          <p:spPr bwMode="auto">
            <a:xfrm>
              <a:off x="7276279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REAL-TIME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286237" y="1218558"/>
              <a:ext cx="1655357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REAL-TIME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prstClr val="white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STRATEGY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63245" y="4573315"/>
            <a:ext cx="2084670" cy="948405"/>
            <a:chOff x="4940887" y="1209246"/>
            <a:chExt cx="2110116" cy="959131"/>
          </a:xfrm>
          <a:solidFill>
            <a:srgbClr val="CC9900"/>
          </a:solidFill>
        </p:grpSpPr>
        <p:sp>
          <p:nvSpPr>
            <p:cNvPr id="30" name="Freeform 29"/>
            <p:cNvSpPr>
              <a:spLocks noChangeAspect="1"/>
            </p:cNvSpPr>
            <p:nvPr/>
          </p:nvSpPr>
          <p:spPr bwMode="auto">
            <a:xfrm>
              <a:off x="4940887" y="1209246"/>
              <a:ext cx="2110116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67831 w 1967831"/>
                <a:gd name="connsiteY2" fmla="*/ 4 h 894457"/>
                <a:gd name="connsiteX3" fmla="*/ 1912925 w 1967831"/>
                <a:gd name="connsiteY3" fmla="*/ 95108 h 894457"/>
                <a:gd name="connsiteX4" fmla="*/ 1485633 w 1967831"/>
                <a:gd name="connsiteY4" fmla="*/ 835240 h 894457"/>
                <a:gd name="connsiteX5" fmla="*/ 1383656 w 1967831"/>
                <a:gd name="connsiteY5" fmla="*/ 894457 h 894457"/>
                <a:gd name="connsiteX6" fmla="*/ 124653 w 1967831"/>
                <a:gd name="connsiteY6" fmla="*/ 894457 h 894457"/>
                <a:gd name="connsiteX7" fmla="*/ 0 w 1967831"/>
                <a:gd name="connsiteY7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67831" y="4"/>
                  </a:lnTo>
                  <a:lnTo>
                    <a:pt x="1912925" y="95108"/>
                  </a:lnTo>
                  <a:cubicBezTo>
                    <a:pt x="1812872" y="268414"/>
                    <a:pt x="1675165" y="506943"/>
                    <a:pt x="1485633" y="835240"/>
                  </a:cubicBezTo>
                  <a:cubicBezTo>
                    <a:pt x="1464942" y="872251"/>
                    <a:pt x="1426516" y="894457"/>
                    <a:pt x="1383656" y="894457"/>
                  </a:cubicBezTo>
                  <a:cubicBezTo>
                    <a:pt x="1383656" y="894457"/>
                    <a:pt x="1383656" y="894457"/>
                    <a:pt x="124653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970301" y="1313890"/>
              <a:ext cx="87002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SAFE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06882" y="1603043"/>
            <a:ext cx="236866" cy="533404"/>
            <a:chOff x="5822304" y="1590343"/>
            <a:chExt cx="236866" cy="533404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04334" y="3583607"/>
            <a:ext cx="236866" cy="533404"/>
            <a:chOff x="5822304" y="1590343"/>
            <a:chExt cx="236866" cy="533404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5822304" y="18159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104928" y="2366628"/>
            <a:ext cx="6175111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806882" y="5564171"/>
            <a:ext cx="236866" cy="533404"/>
            <a:chOff x="5822304" y="1590343"/>
            <a:chExt cx="236866" cy="533404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749829" y="2693847"/>
            <a:ext cx="542371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FDCA705-E2E7-4265-9366-A214E2F598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r="21195"/>
          <a:stretch/>
        </p:blipFill>
        <p:spPr>
          <a:xfrm flipH="1">
            <a:off x="-422807" y="220519"/>
            <a:ext cx="4231359" cy="3831856"/>
          </a:xfrm>
        </p:spPr>
      </p:pic>
    </p:spTree>
    <p:extLst>
      <p:ext uri="{BB962C8B-B14F-4D97-AF65-F5344CB8AC3E}">
        <p14:creationId xmlns:p14="http://schemas.microsoft.com/office/powerpoint/2010/main" val="38421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E4D1ADE-4060-4A27-9600-6DBCE2CBA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12046"/>
          <a:stretch>
            <a:fillRect/>
          </a:stretch>
        </p:blipFill>
        <p:spPr>
          <a:xfrm>
            <a:off x="3725" y="-69151"/>
            <a:ext cx="4363874" cy="3831856"/>
          </a:xfrm>
          <a:solidFill>
            <a:schemeClr val="bg1">
              <a:lumMod val="95000"/>
            </a:schemeClr>
          </a:solidFill>
        </p:spPr>
      </p:pic>
      <p:sp>
        <p:nvSpPr>
          <p:cNvPr id="5" name="Rectangle 4"/>
          <p:cNvSpPr/>
          <p:nvPr/>
        </p:nvSpPr>
        <p:spPr>
          <a:xfrm>
            <a:off x="4991100" y="60546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</a:t>
            </a:r>
            <a:r>
              <a:rPr lang="en-US" sz="2000" b="1" dirty="0" err="1">
                <a:solidFill>
                  <a:srgbClr val="0D5B2B"/>
                </a:solidFill>
              </a:rPr>
              <a:t>CryptoMarkings</a:t>
            </a:r>
            <a:r>
              <a:rPr lang="en-US" sz="2000" b="1" dirty="0">
                <a:solidFill>
                  <a:srgbClr val="0D5B2B"/>
                </a:solidFill>
              </a:rPr>
              <a:t> simplifies the trading process</a:t>
            </a:r>
          </a:p>
          <a:p>
            <a:pPr algn="ctr"/>
            <a:r>
              <a:rPr lang="en-US" sz="2000" b="1" dirty="0">
                <a:solidFill>
                  <a:srgbClr val="0D5B2B"/>
                </a:solidFill>
              </a:rPr>
              <a:t>         And help you to achieve consistent gain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3245" y="2682494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</a:t>
            </a:r>
            <a:r>
              <a:rPr lang="en-US" sz="2000" dirty="0">
                <a:solidFill>
                  <a:schemeClr val="tx1"/>
                </a:solidFill>
              </a:rPr>
              <a:t>    </a:t>
            </a:r>
            <a:r>
              <a:rPr lang="en-US" sz="2000" b="1" dirty="0">
                <a:solidFill>
                  <a:srgbClr val="006600"/>
                </a:solidFill>
              </a:rPr>
              <a:t>The trading strategies are highly profitable.</a:t>
            </a:r>
          </a:p>
          <a:p>
            <a:pPr algn="ctr"/>
            <a:endParaRPr lang="en-US" sz="2000" b="1" dirty="0">
              <a:solidFill>
                <a:srgbClr val="006600"/>
              </a:solidFill>
            </a:endParaRPr>
          </a:p>
          <a:p>
            <a:pPr algn="ctr"/>
            <a:r>
              <a:rPr lang="en-US" sz="2000" b="1" dirty="0">
                <a:solidFill>
                  <a:srgbClr val="006600"/>
                </a:solidFill>
              </a:rPr>
              <a:t> </a:t>
            </a:r>
            <a:r>
              <a:rPr lang="en-US" sz="2000" b="1" dirty="0" err="1">
                <a:solidFill>
                  <a:srgbClr val="006600"/>
                </a:solidFill>
              </a:rPr>
              <a:t>Cryptomarkings</a:t>
            </a:r>
            <a:r>
              <a:rPr lang="en-US" sz="2000" b="1" dirty="0">
                <a:solidFill>
                  <a:srgbClr val="006600"/>
                </a:solidFill>
              </a:rPr>
              <a:t> also comes with very rewarding compensation plans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100" y="457331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D5B2B"/>
                </a:solidFill>
              </a:rPr>
              <a:t>		It contains verse functionalities such as 		trading Bots, manual &amp; Copy trading    		functions,  P2P Marketplace, Crypto Gem signals, Crypto Academy and more to come.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381831" y="3020468"/>
            <a:ext cx="1672277" cy="1350957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544177" y="4470878"/>
            <a:ext cx="52453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Advantages</a:t>
            </a:r>
          </a:p>
          <a:p>
            <a:pPr lvl="1" algn="r"/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Of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          </a:t>
            </a:r>
          </a:p>
          <a:p>
            <a:pPr lvl="1" algn="r"/>
            <a:r>
              <a:rPr lang="en-US" sz="4400" dirty="0" err="1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  <a:endParaRPr lang="en-US" sz="4400" dirty="0">
              <a:solidFill>
                <a:srgbClr val="0D5B2B"/>
              </a:solidFill>
              <a:latin typeface="Montserrat Medium" panose="00000600000000000000" pitchFamily="50" charset="0"/>
            </a:endParaRPr>
          </a:p>
          <a:p>
            <a:pPr lvl="1" algn="r"/>
            <a:endParaRPr lang="en-US" sz="4400" dirty="0">
              <a:solidFill>
                <a:schemeClr val="accent2">
                  <a:lumMod val="7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342" y="4556564"/>
            <a:ext cx="108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95101" y="3243708"/>
            <a:ext cx="581122" cy="765584"/>
            <a:chOff x="4157663" y="1930400"/>
            <a:chExt cx="565150" cy="744538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57663" y="1930400"/>
              <a:ext cx="565150" cy="744538"/>
            </a:xfrm>
            <a:custGeom>
              <a:avLst/>
              <a:gdLst>
                <a:gd name="T0" fmla="*/ 192 w 210"/>
                <a:gd name="T1" fmla="*/ 45 h 278"/>
                <a:gd name="T2" fmla="*/ 155 w 210"/>
                <a:gd name="T3" fmla="*/ 45 h 278"/>
                <a:gd name="T4" fmla="*/ 155 w 210"/>
                <a:gd name="T5" fmla="*/ 41 h 278"/>
                <a:gd name="T6" fmla="*/ 146 w 210"/>
                <a:gd name="T7" fmla="*/ 32 h 278"/>
                <a:gd name="T8" fmla="*/ 125 w 210"/>
                <a:gd name="T9" fmla="*/ 32 h 278"/>
                <a:gd name="T10" fmla="*/ 128 w 210"/>
                <a:gd name="T11" fmla="*/ 22 h 278"/>
                <a:gd name="T12" fmla="*/ 105 w 210"/>
                <a:gd name="T13" fmla="*/ 0 h 278"/>
                <a:gd name="T14" fmla="*/ 83 w 210"/>
                <a:gd name="T15" fmla="*/ 22 h 278"/>
                <a:gd name="T16" fmla="*/ 85 w 210"/>
                <a:gd name="T17" fmla="*/ 32 h 278"/>
                <a:gd name="T18" fmla="*/ 65 w 210"/>
                <a:gd name="T19" fmla="*/ 32 h 278"/>
                <a:gd name="T20" fmla="*/ 55 w 210"/>
                <a:gd name="T21" fmla="*/ 41 h 278"/>
                <a:gd name="T22" fmla="*/ 55 w 210"/>
                <a:gd name="T23" fmla="*/ 45 h 278"/>
                <a:gd name="T24" fmla="*/ 19 w 210"/>
                <a:gd name="T25" fmla="*/ 45 h 278"/>
                <a:gd name="T26" fmla="*/ 0 w 210"/>
                <a:gd name="T27" fmla="*/ 64 h 278"/>
                <a:gd name="T28" fmla="*/ 0 w 210"/>
                <a:gd name="T29" fmla="*/ 259 h 278"/>
                <a:gd name="T30" fmla="*/ 19 w 210"/>
                <a:gd name="T31" fmla="*/ 278 h 278"/>
                <a:gd name="T32" fmla="*/ 192 w 210"/>
                <a:gd name="T33" fmla="*/ 278 h 278"/>
                <a:gd name="T34" fmla="*/ 210 w 210"/>
                <a:gd name="T35" fmla="*/ 259 h 278"/>
                <a:gd name="T36" fmla="*/ 210 w 210"/>
                <a:gd name="T37" fmla="*/ 64 h 278"/>
                <a:gd name="T38" fmla="*/ 192 w 210"/>
                <a:gd name="T39" fmla="*/ 45 h 278"/>
                <a:gd name="T40" fmla="*/ 105 w 210"/>
                <a:gd name="T41" fmla="*/ 13 h 278"/>
                <a:gd name="T42" fmla="*/ 115 w 210"/>
                <a:gd name="T43" fmla="*/ 22 h 278"/>
                <a:gd name="T44" fmla="*/ 105 w 210"/>
                <a:gd name="T45" fmla="*/ 32 h 278"/>
                <a:gd name="T46" fmla="*/ 96 w 210"/>
                <a:gd name="T47" fmla="*/ 22 h 278"/>
                <a:gd name="T48" fmla="*/ 105 w 210"/>
                <a:gd name="T49" fmla="*/ 13 h 278"/>
                <a:gd name="T50" fmla="*/ 196 w 210"/>
                <a:gd name="T51" fmla="*/ 259 h 278"/>
                <a:gd name="T52" fmla="*/ 192 w 210"/>
                <a:gd name="T53" fmla="*/ 263 h 278"/>
                <a:gd name="T54" fmla="*/ 19 w 210"/>
                <a:gd name="T55" fmla="*/ 263 h 278"/>
                <a:gd name="T56" fmla="*/ 15 w 210"/>
                <a:gd name="T57" fmla="*/ 259 h 278"/>
                <a:gd name="T58" fmla="*/ 15 w 210"/>
                <a:gd name="T59" fmla="*/ 64 h 278"/>
                <a:gd name="T60" fmla="*/ 19 w 210"/>
                <a:gd name="T61" fmla="*/ 59 h 278"/>
                <a:gd name="T62" fmla="*/ 25 w 210"/>
                <a:gd name="T63" fmla="*/ 59 h 278"/>
                <a:gd name="T64" fmla="*/ 32 w 210"/>
                <a:gd name="T65" fmla="*/ 59 h 278"/>
                <a:gd name="T66" fmla="*/ 55 w 210"/>
                <a:gd name="T67" fmla="*/ 59 h 278"/>
                <a:gd name="T68" fmla="*/ 55 w 210"/>
                <a:gd name="T69" fmla="*/ 63 h 278"/>
                <a:gd name="T70" fmla="*/ 65 w 210"/>
                <a:gd name="T71" fmla="*/ 72 h 278"/>
                <a:gd name="T72" fmla="*/ 146 w 210"/>
                <a:gd name="T73" fmla="*/ 72 h 278"/>
                <a:gd name="T74" fmla="*/ 155 w 210"/>
                <a:gd name="T75" fmla="*/ 63 h 278"/>
                <a:gd name="T76" fmla="*/ 155 w 210"/>
                <a:gd name="T77" fmla="*/ 59 h 278"/>
                <a:gd name="T78" fmla="*/ 179 w 210"/>
                <a:gd name="T79" fmla="*/ 59 h 278"/>
                <a:gd name="T80" fmla="*/ 186 w 210"/>
                <a:gd name="T81" fmla="*/ 59 h 278"/>
                <a:gd name="T82" fmla="*/ 192 w 210"/>
                <a:gd name="T83" fmla="*/ 59 h 278"/>
                <a:gd name="T84" fmla="*/ 196 w 210"/>
                <a:gd name="T85" fmla="*/ 64 h 278"/>
                <a:gd name="T86" fmla="*/ 196 w 210"/>
                <a:gd name="T87" fmla="*/ 25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" h="278">
                  <a:moveTo>
                    <a:pt x="192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36"/>
                    <a:pt x="151" y="32"/>
                    <a:pt x="14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29"/>
                    <a:pt x="128" y="26"/>
                    <a:pt x="128" y="22"/>
                  </a:cubicBezTo>
                  <a:cubicBezTo>
                    <a:pt x="128" y="10"/>
                    <a:pt x="118" y="0"/>
                    <a:pt x="105" y="0"/>
                  </a:cubicBezTo>
                  <a:cubicBezTo>
                    <a:pt x="93" y="0"/>
                    <a:pt x="83" y="10"/>
                    <a:pt x="83" y="22"/>
                  </a:cubicBezTo>
                  <a:cubicBezTo>
                    <a:pt x="83" y="26"/>
                    <a:pt x="84" y="29"/>
                    <a:pt x="8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2"/>
                    <a:pt x="55" y="36"/>
                    <a:pt x="55" y="41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8" y="45"/>
                    <a:pt x="0" y="53"/>
                    <a:pt x="0" y="6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0"/>
                    <a:pt x="8" y="278"/>
                    <a:pt x="19" y="278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202" y="278"/>
                    <a:pt x="210" y="270"/>
                    <a:pt x="210" y="259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10" y="53"/>
                    <a:pt x="202" y="45"/>
                    <a:pt x="192" y="45"/>
                  </a:cubicBezTo>
                  <a:close/>
                  <a:moveTo>
                    <a:pt x="105" y="13"/>
                  </a:moveTo>
                  <a:cubicBezTo>
                    <a:pt x="111" y="13"/>
                    <a:pt x="115" y="17"/>
                    <a:pt x="115" y="22"/>
                  </a:cubicBezTo>
                  <a:cubicBezTo>
                    <a:pt x="115" y="28"/>
                    <a:pt x="111" y="32"/>
                    <a:pt x="105" y="32"/>
                  </a:cubicBezTo>
                  <a:cubicBezTo>
                    <a:pt x="100" y="32"/>
                    <a:pt x="96" y="28"/>
                    <a:pt x="96" y="22"/>
                  </a:cubicBezTo>
                  <a:cubicBezTo>
                    <a:pt x="96" y="17"/>
                    <a:pt x="100" y="13"/>
                    <a:pt x="105" y="13"/>
                  </a:cubicBezTo>
                  <a:close/>
                  <a:moveTo>
                    <a:pt x="196" y="259"/>
                  </a:moveTo>
                  <a:cubicBezTo>
                    <a:pt x="196" y="261"/>
                    <a:pt x="194" y="263"/>
                    <a:pt x="192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7" y="263"/>
                    <a:pt x="15" y="261"/>
                    <a:pt x="15" y="25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1"/>
                    <a:pt x="17" y="59"/>
                    <a:pt x="19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8"/>
                    <a:pt x="59" y="72"/>
                    <a:pt x="65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51" y="72"/>
                    <a:pt x="155" y="68"/>
                    <a:pt x="155" y="63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6" y="59"/>
                    <a:pt x="186" y="59"/>
                    <a:pt x="186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4" y="59"/>
                    <a:pt x="196" y="61"/>
                    <a:pt x="196" y="64"/>
                  </a:cubicBezTo>
                  <a:lnTo>
                    <a:pt x="19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268788" y="2192338"/>
              <a:ext cx="342900" cy="311150"/>
            </a:xfrm>
            <a:custGeom>
              <a:avLst/>
              <a:gdLst>
                <a:gd name="T0" fmla="*/ 122 w 128"/>
                <a:gd name="T1" fmla="*/ 4 h 116"/>
                <a:gd name="T2" fmla="*/ 105 w 128"/>
                <a:gd name="T3" fmla="*/ 6 h 116"/>
                <a:gd name="T4" fmla="*/ 44 w 128"/>
                <a:gd name="T5" fmla="*/ 81 h 116"/>
                <a:gd name="T6" fmla="*/ 24 w 128"/>
                <a:gd name="T7" fmla="*/ 58 h 116"/>
                <a:gd name="T8" fmla="*/ 7 w 128"/>
                <a:gd name="T9" fmla="*/ 56 h 116"/>
                <a:gd name="T10" fmla="*/ 5 w 128"/>
                <a:gd name="T11" fmla="*/ 71 h 116"/>
                <a:gd name="T12" fmla="*/ 45 w 128"/>
                <a:gd name="T13" fmla="*/ 116 h 116"/>
                <a:gd name="T14" fmla="*/ 124 w 128"/>
                <a:gd name="T15" fmla="*/ 19 h 116"/>
                <a:gd name="T16" fmla="*/ 122 w 128"/>
                <a:gd name="T17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16">
                  <a:moveTo>
                    <a:pt x="122" y="4"/>
                  </a:moveTo>
                  <a:cubicBezTo>
                    <a:pt x="116" y="0"/>
                    <a:pt x="109" y="1"/>
                    <a:pt x="105" y="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9" y="53"/>
                    <a:pt x="12" y="52"/>
                    <a:pt x="7" y="56"/>
                  </a:cubicBezTo>
                  <a:cubicBezTo>
                    <a:pt x="1" y="60"/>
                    <a:pt x="0" y="66"/>
                    <a:pt x="5" y="71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8" y="14"/>
                    <a:pt x="127" y="7"/>
                    <a:pt x="1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91100" y="605465"/>
            <a:ext cx="2110115" cy="959131"/>
            <a:chOff x="9611670" y="1209246"/>
            <a:chExt cx="2110115" cy="959131"/>
          </a:xfrm>
          <a:solidFill>
            <a:srgbClr val="006600"/>
          </a:solidFill>
        </p:grpSpPr>
        <p:sp>
          <p:nvSpPr>
            <p:cNvPr id="24" name="Freeform 23"/>
            <p:cNvSpPr>
              <a:spLocks noChangeAspect="1"/>
            </p:cNvSpPr>
            <p:nvPr/>
          </p:nvSpPr>
          <p:spPr bwMode="auto">
            <a:xfrm>
              <a:off x="9611670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9725498" y="1339836"/>
              <a:ext cx="117051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SIMPLE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63245" y="2586029"/>
            <a:ext cx="2137970" cy="959131"/>
            <a:chOff x="7276279" y="1209246"/>
            <a:chExt cx="2110115" cy="959131"/>
          </a:xfrm>
          <a:solidFill>
            <a:srgbClr val="0D5B2B"/>
          </a:solidFill>
        </p:grpSpPr>
        <p:sp>
          <p:nvSpPr>
            <p:cNvPr id="27" name="Freeform 26"/>
            <p:cNvSpPr>
              <a:spLocks noChangeAspect="1"/>
            </p:cNvSpPr>
            <p:nvPr/>
          </p:nvSpPr>
          <p:spPr bwMode="auto">
            <a:xfrm>
              <a:off x="7276279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REAL-TIME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286238" y="1218558"/>
              <a:ext cx="188895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PROFITABLE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63245" y="4573315"/>
            <a:ext cx="2084670" cy="959131"/>
            <a:chOff x="4940887" y="1209246"/>
            <a:chExt cx="2110116" cy="959131"/>
          </a:xfrm>
          <a:solidFill>
            <a:srgbClr val="CC9900"/>
          </a:solidFill>
        </p:grpSpPr>
        <p:sp>
          <p:nvSpPr>
            <p:cNvPr id="30" name="Freeform 29"/>
            <p:cNvSpPr>
              <a:spLocks noChangeAspect="1"/>
            </p:cNvSpPr>
            <p:nvPr/>
          </p:nvSpPr>
          <p:spPr bwMode="auto">
            <a:xfrm>
              <a:off x="4940887" y="1209246"/>
              <a:ext cx="2110116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67831 w 1967831"/>
                <a:gd name="connsiteY2" fmla="*/ 4 h 894457"/>
                <a:gd name="connsiteX3" fmla="*/ 1912925 w 1967831"/>
                <a:gd name="connsiteY3" fmla="*/ 95108 h 894457"/>
                <a:gd name="connsiteX4" fmla="*/ 1485633 w 1967831"/>
                <a:gd name="connsiteY4" fmla="*/ 835240 h 894457"/>
                <a:gd name="connsiteX5" fmla="*/ 1383656 w 1967831"/>
                <a:gd name="connsiteY5" fmla="*/ 894457 h 894457"/>
                <a:gd name="connsiteX6" fmla="*/ 124653 w 1967831"/>
                <a:gd name="connsiteY6" fmla="*/ 894457 h 894457"/>
                <a:gd name="connsiteX7" fmla="*/ 0 w 1967831"/>
                <a:gd name="connsiteY7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67831" y="4"/>
                  </a:lnTo>
                  <a:lnTo>
                    <a:pt x="1912925" y="95108"/>
                  </a:lnTo>
                  <a:cubicBezTo>
                    <a:pt x="1812872" y="268414"/>
                    <a:pt x="1675165" y="506943"/>
                    <a:pt x="1485633" y="835240"/>
                  </a:cubicBezTo>
                  <a:cubicBezTo>
                    <a:pt x="1464942" y="872251"/>
                    <a:pt x="1426516" y="894457"/>
                    <a:pt x="1383656" y="894457"/>
                  </a:cubicBezTo>
                  <a:cubicBezTo>
                    <a:pt x="1383656" y="894457"/>
                    <a:pt x="1383656" y="894457"/>
                    <a:pt x="124653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970301" y="1313890"/>
              <a:ext cx="162938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VERSATILE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06882" y="1603043"/>
            <a:ext cx="236866" cy="533404"/>
            <a:chOff x="5822304" y="1590343"/>
            <a:chExt cx="236866" cy="533404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04334" y="3583607"/>
            <a:ext cx="236866" cy="533404"/>
            <a:chOff x="5822304" y="1590343"/>
            <a:chExt cx="236866" cy="533404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5822304" y="18159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104928" y="2366628"/>
            <a:ext cx="6175111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b="1" dirty="0">
                <a:solidFill>
                  <a:srgbClr val="33CC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806882" y="5564171"/>
            <a:ext cx="236866" cy="533404"/>
            <a:chOff x="5822304" y="1590343"/>
            <a:chExt cx="236866" cy="533404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690184" y="2637963"/>
            <a:ext cx="542371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b="1" dirty="0"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GB" sz="1200" b="1" dirty="0">
                <a:solidFill>
                  <a:srgbClr val="33CC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1200" b="1" dirty="0">
              <a:solidFill>
                <a:srgbClr val="33CC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6"/>
          <p:cNvSpPr>
            <a:spLocks noChangeArrowheads="1"/>
          </p:cNvSpPr>
          <p:nvPr/>
        </p:nvSpPr>
        <p:spPr bwMode="auto">
          <a:xfrm>
            <a:off x="5908587" y="5854677"/>
            <a:ext cx="374826" cy="1003323"/>
          </a:xfrm>
          <a:prstGeom prst="rect">
            <a:avLst/>
          </a:prstGeom>
          <a:solidFill>
            <a:srgbClr val="E7EDED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5528111" y="1719997"/>
            <a:ext cx="1222917" cy="3941351"/>
          </a:xfrm>
          <a:custGeom>
            <a:avLst/>
            <a:gdLst>
              <a:gd name="T0" fmla="*/ 188 w 188"/>
              <a:gd name="T1" fmla="*/ 28 h 609"/>
              <a:gd name="T2" fmla="*/ 188 w 188"/>
              <a:gd name="T3" fmla="*/ 580 h 609"/>
              <a:gd name="T4" fmla="*/ 160 w 188"/>
              <a:gd name="T5" fmla="*/ 609 h 609"/>
              <a:gd name="T6" fmla="*/ 28 w 188"/>
              <a:gd name="T7" fmla="*/ 609 h 609"/>
              <a:gd name="T8" fmla="*/ 0 w 188"/>
              <a:gd name="T9" fmla="*/ 580 h 609"/>
              <a:gd name="T10" fmla="*/ 0 w 188"/>
              <a:gd name="T11" fmla="*/ 28 h 609"/>
              <a:gd name="T12" fmla="*/ 28 w 188"/>
              <a:gd name="T13" fmla="*/ 0 h 609"/>
              <a:gd name="T14" fmla="*/ 160 w 188"/>
              <a:gd name="T15" fmla="*/ 0 h 609"/>
              <a:gd name="T16" fmla="*/ 188 w 188"/>
              <a:gd name="T17" fmla="*/ 28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8" h="609">
                <a:moveTo>
                  <a:pt x="188" y="28"/>
                </a:moveTo>
                <a:cubicBezTo>
                  <a:pt x="188" y="580"/>
                  <a:pt x="188" y="580"/>
                  <a:pt x="188" y="580"/>
                </a:cubicBezTo>
                <a:cubicBezTo>
                  <a:pt x="188" y="596"/>
                  <a:pt x="176" y="609"/>
                  <a:pt x="160" y="609"/>
                </a:cubicBezTo>
                <a:cubicBezTo>
                  <a:pt x="28" y="609"/>
                  <a:pt x="28" y="609"/>
                  <a:pt x="28" y="609"/>
                </a:cubicBezTo>
                <a:cubicBezTo>
                  <a:pt x="12" y="609"/>
                  <a:pt x="0" y="596"/>
                  <a:pt x="0" y="58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3"/>
                  <a:pt x="12" y="0"/>
                  <a:pt x="28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76" y="0"/>
                  <a:pt x="188" y="13"/>
                  <a:pt x="188" y="28"/>
                </a:cubicBezTo>
              </a:path>
            </a:pathLst>
          </a:custGeom>
          <a:solidFill>
            <a:srgbClr val="D2DF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15"/>
          <p:cNvSpPr>
            <a:spLocks noChangeArrowheads="1"/>
          </p:cNvSpPr>
          <p:nvPr/>
        </p:nvSpPr>
        <p:spPr bwMode="auto">
          <a:xfrm>
            <a:off x="5908587" y="5854678"/>
            <a:ext cx="374826" cy="499768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9"/>
          <p:cNvSpPr>
            <a:spLocks/>
          </p:cNvSpPr>
          <p:nvPr/>
        </p:nvSpPr>
        <p:spPr bwMode="auto">
          <a:xfrm>
            <a:off x="6417820" y="4631761"/>
            <a:ext cx="1412223" cy="1132050"/>
          </a:xfrm>
          <a:custGeom>
            <a:avLst/>
            <a:gdLst>
              <a:gd name="T0" fmla="*/ 41 w 217"/>
              <a:gd name="T1" fmla="*/ 87 h 175"/>
              <a:gd name="T2" fmla="*/ 0 w 217"/>
              <a:gd name="T3" fmla="*/ 13 h 175"/>
              <a:gd name="T4" fmla="*/ 143 w 217"/>
              <a:gd name="T5" fmla="*/ 0 h 175"/>
              <a:gd name="T6" fmla="*/ 150 w 217"/>
              <a:gd name="T7" fmla="*/ 3 h 175"/>
              <a:gd name="T8" fmla="*/ 215 w 217"/>
              <a:gd name="T9" fmla="*/ 81 h 175"/>
              <a:gd name="T10" fmla="*/ 217 w 217"/>
              <a:gd name="T11" fmla="*/ 87 h 175"/>
              <a:gd name="T12" fmla="*/ 215 w 217"/>
              <a:gd name="T13" fmla="*/ 94 h 175"/>
              <a:gd name="T14" fmla="*/ 150 w 217"/>
              <a:gd name="T15" fmla="*/ 172 h 175"/>
              <a:gd name="T16" fmla="*/ 143 w 217"/>
              <a:gd name="T17" fmla="*/ 175 h 175"/>
              <a:gd name="T18" fmla="*/ 0 w 217"/>
              <a:gd name="T19" fmla="*/ 162 h 175"/>
              <a:gd name="T20" fmla="*/ 41 w 217"/>
              <a:gd name="T21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7" h="175">
                <a:moveTo>
                  <a:pt x="41" y="87"/>
                </a:moveTo>
                <a:cubicBezTo>
                  <a:pt x="41" y="56"/>
                  <a:pt x="25" y="29"/>
                  <a:pt x="0" y="13"/>
                </a:cubicBezTo>
                <a:cubicBezTo>
                  <a:pt x="143" y="0"/>
                  <a:pt x="143" y="0"/>
                  <a:pt x="143" y="0"/>
                </a:cubicBezTo>
                <a:cubicBezTo>
                  <a:pt x="146" y="0"/>
                  <a:pt x="148" y="1"/>
                  <a:pt x="150" y="3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16" y="82"/>
                  <a:pt x="217" y="85"/>
                  <a:pt x="217" y="87"/>
                </a:cubicBezTo>
                <a:cubicBezTo>
                  <a:pt x="217" y="90"/>
                  <a:pt x="216" y="93"/>
                  <a:pt x="215" y="94"/>
                </a:cubicBezTo>
                <a:cubicBezTo>
                  <a:pt x="150" y="172"/>
                  <a:pt x="150" y="172"/>
                  <a:pt x="150" y="172"/>
                </a:cubicBezTo>
                <a:cubicBezTo>
                  <a:pt x="148" y="174"/>
                  <a:pt x="146" y="175"/>
                  <a:pt x="143" y="175"/>
                </a:cubicBezTo>
                <a:cubicBezTo>
                  <a:pt x="0" y="162"/>
                  <a:pt x="0" y="162"/>
                  <a:pt x="0" y="162"/>
                </a:cubicBezTo>
                <a:cubicBezTo>
                  <a:pt x="25" y="146"/>
                  <a:pt x="41" y="119"/>
                  <a:pt x="41" y="87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0"/>
          <p:cNvSpPr>
            <a:spLocks/>
          </p:cNvSpPr>
          <p:nvPr/>
        </p:nvSpPr>
        <p:spPr bwMode="auto">
          <a:xfrm>
            <a:off x="6417820" y="3355839"/>
            <a:ext cx="1775691" cy="1124478"/>
          </a:xfrm>
          <a:custGeom>
            <a:avLst/>
            <a:gdLst>
              <a:gd name="T0" fmla="*/ 41 w 273"/>
              <a:gd name="T1" fmla="*/ 87 h 174"/>
              <a:gd name="T2" fmla="*/ 0 w 273"/>
              <a:gd name="T3" fmla="*/ 13 h 174"/>
              <a:gd name="T4" fmla="*/ 198 w 273"/>
              <a:gd name="T5" fmla="*/ 0 h 174"/>
              <a:gd name="T6" fmla="*/ 205 w 273"/>
              <a:gd name="T7" fmla="*/ 3 h 174"/>
              <a:gd name="T8" fmla="*/ 270 w 273"/>
              <a:gd name="T9" fmla="*/ 80 h 174"/>
              <a:gd name="T10" fmla="*/ 273 w 273"/>
              <a:gd name="T11" fmla="*/ 87 h 174"/>
              <a:gd name="T12" fmla="*/ 270 w 273"/>
              <a:gd name="T13" fmla="*/ 94 h 174"/>
              <a:gd name="T14" fmla="*/ 205 w 273"/>
              <a:gd name="T15" fmla="*/ 172 h 174"/>
              <a:gd name="T16" fmla="*/ 198 w 273"/>
              <a:gd name="T17" fmla="*/ 174 h 174"/>
              <a:gd name="T18" fmla="*/ 0 w 273"/>
              <a:gd name="T19" fmla="*/ 161 h 174"/>
              <a:gd name="T20" fmla="*/ 41 w 273"/>
              <a:gd name="T2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" h="174">
                <a:moveTo>
                  <a:pt x="41" y="87"/>
                </a:moveTo>
                <a:cubicBezTo>
                  <a:pt x="41" y="56"/>
                  <a:pt x="25" y="28"/>
                  <a:pt x="0" y="13"/>
                </a:cubicBezTo>
                <a:cubicBezTo>
                  <a:pt x="198" y="0"/>
                  <a:pt x="198" y="0"/>
                  <a:pt x="198" y="0"/>
                </a:cubicBezTo>
                <a:cubicBezTo>
                  <a:pt x="201" y="0"/>
                  <a:pt x="203" y="1"/>
                  <a:pt x="205" y="3"/>
                </a:cubicBezTo>
                <a:cubicBezTo>
                  <a:pt x="270" y="80"/>
                  <a:pt x="270" y="80"/>
                  <a:pt x="270" y="80"/>
                </a:cubicBezTo>
                <a:cubicBezTo>
                  <a:pt x="271" y="82"/>
                  <a:pt x="273" y="84"/>
                  <a:pt x="273" y="87"/>
                </a:cubicBezTo>
                <a:cubicBezTo>
                  <a:pt x="273" y="90"/>
                  <a:pt x="271" y="92"/>
                  <a:pt x="270" y="94"/>
                </a:cubicBezTo>
                <a:cubicBezTo>
                  <a:pt x="205" y="172"/>
                  <a:pt x="205" y="172"/>
                  <a:pt x="205" y="172"/>
                </a:cubicBezTo>
                <a:cubicBezTo>
                  <a:pt x="203" y="173"/>
                  <a:pt x="201" y="174"/>
                  <a:pt x="198" y="174"/>
                </a:cubicBezTo>
                <a:cubicBezTo>
                  <a:pt x="0" y="161"/>
                  <a:pt x="0" y="161"/>
                  <a:pt x="0" y="161"/>
                </a:cubicBezTo>
                <a:cubicBezTo>
                  <a:pt x="25" y="146"/>
                  <a:pt x="41" y="118"/>
                  <a:pt x="41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2"/>
          <p:cNvSpPr>
            <a:spLocks/>
          </p:cNvSpPr>
          <p:nvPr/>
        </p:nvSpPr>
        <p:spPr bwMode="auto">
          <a:xfrm>
            <a:off x="4354385" y="4631761"/>
            <a:ext cx="1416009" cy="1132050"/>
          </a:xfrm>
          <a:custGeom>
            <a:avLst/>
            <a:gdLst>
              <a:gd name="T0" fmla="*/ 177 w 218"/>
              <a:gd name="T1" fmla="*/ 87 h 175"/>
              <a:gd name="T2" fmla="*/ 218 w 218"/>
              <a:gd name="T3" fmla="*/ 13 h 175"/>
              <a:gd name="T4" fmla="*/ 75 w 218"/>
              <a:gd name="T5" fmla="*/ 0 h 175"/>
              <a:gd name="T6" fmla="*/ 68 w 218"/>
              <a:gd name="T7" fmla="*/ 3 h 175"/>
              <a:gd name="T8" fmla="*/ 3 w 218"/>
              <a:gd name="T9" fmla="*/ 81 h 175"/>
              <a:gd name="T10" fmla="*/ 0 w 218"/>
              <a:gd name="T11" fmla="*/ 87 h 175"/>
              <a:gd name="T12" fmla="*/ 3 w 218"/>
              <a:gd name="T13" fmla="*/ 94 h 175"/>
              <a:gd name="T14" fmla="*/ 68 w 218"/>
              <a:gd name="T15" fmla="*/ 172 h 175"/>
              <a:gd name="T16" fmla="*/ 75 w 218"/>
              <a:gd name="T17" fmla="*/ 175 h 175"/>
              <a:gd name="T18" fmla="*/ 218 w 218"/>
              <a:gd name="T19" fmla="*/ 162 h 175"/>
              <a:gd name="T20" fmla="*/ 177 w 218"/>
              <a:gd name="T21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8" h="175">
                <a:moveTo>
                  <a:pt x="177" y="87"/>
                </a:moveTo>
                <a:cubicBezTo>
                  <a:pt x="177" y="56"/>
                  <a:pt x="193" y="29"/>
                  <a:pt x="218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1"/>
                  <a:pt x="3" y="81"/>
                  <a:pt x="3" y="81"/>
                </a:cubicBezTo>
                <a:cubicBezTo>
                  <a:pt x="1" y="82"/>
                  <a:pt x="0" y="85"/>
                  <a:pt x="0" y="87"/>
                </a:cubicBezTo>
                <a:cubicBezTo>
                  <a:pt x="0" y="90"/>
                  <a:pt x="1" y="93"/>
                  <a:pt x="3" y="94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4"/>
                  <a:pt x="72" y="175"/>
                  <a:pt x="75" y="175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193" y="146"/>
                  <a:pt x="177" y="119"/>
                  <a:pt x="177" y="87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3"/>
          <p:cNvSpPr>
            <a:spLocks/>
          </p:cNvSpPr>
          <p:nvPr/>
        </p:nvSpPr>
        <p:spPr bwMode="auto">
          <a:xfrm>
            <a:off x="3994704" y="3355839"/>
            <a:ext cx="1775691" cy="1124478"/>
          </a:xfrm>
          <a:custGeom>
            <a:avLst/>
            <a:gdLst>
              <a:gd name="T0" fmla="*/ 232 w 273"/>
              <a:gd name="T1" fmla="*/ 87 h 174"/>
              <a:gd name="T2" fmla="*/ 273 w 273"/>
              <a:gd name="T3" fmla="*/ 13 h 174"/>
              <a:gd name="T4" fmla="*/ 75 w 273"/>
              <a:gd name="T5" fmla="*/ 0 h 174"/>
              <a:gd name="T6" fmla="*/ 68 w 273"/>
              <a:gd name="T7" fmla="*/ 3 h 174"/>
              <a:gd name="T8" fmla="*/ 3 w 273"/>
              <a:gd name="T9" fmla="*/ 80 h 174"/>
              <a:gd name="T10" fmla="*/ 0 w 273"/>
              <a:gd name="T11" fmla="*/ 87 h 174"/>
              <a:gd name="T12" fmla="*/ 3 w 273"/>
              <a:gd name="T13" fmla="*/ 94 h 174"/>
              <a:gd name="T14" fmla="*/ 68 w 273"/>
              <a:gd name="T15" fmla="*/ 172 h 174"/>
              <a:gd name="T16" fmla="*/ 75 w 273"/>
              <a:gd name="T17" fmla="*/ 174 h 174"/>
              <a:gd name="T18" fmla="*/ 273 w 273"/>
              <a:gd name="T19" fmla="*/ 161 h 174"/>
              <a:gd name="T20" fmla="*/ 232 w 273"/>
              <a:gd name="T2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" h="174">
                <a:moveTo>
                  <a:pt x="232" y="87"/>
                </a:moveTo>
                <a:cubicBezTo>
                  <a:pt x="232" y="56"/>
                  <a:pt x="248" y="28"/>
                  <a:pt x="273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0"/>
                  <a:pt x="3" y="80"/>
                  <a:pt x="3" y="80"/>
                </a:cubicBezTo>
                <a:cubicBezTo>
                  <a:pt x="1" y="82"/>
                  <a:pt x="0" y="84"/>
                  <a:pt x="0" y="87"/>
                </a:cubicBezTo>
                <a:cubicBezTo>
                  <a:pt x="0" y="90"/>
                  <a:pt x="1" y="92"/>
                  <a:pt x="3" y="94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3"/>
                  <a:pt x="72" y="174"/>
                  <a:pt x="75" y="174"/>
                </a:cubicBezTo>
                <a:cubicBezTo>
                  <a:pt x="273" y="161"/>
                  <a:pt x="273" y="161"/>
                  <a:pt x="273" y="161"/>
                </a:cubicBezTo>
                <a:cubicBezTo>
                  <a:pt x="248" y="146"/>
                  <a:pt x="232" y="118"/>
                  <a:pt x="232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"/>
          <p:cNvSpPr>
            <a:spLocks/>
          </p:cNvSpPr>
          <p:nvPr/>
        </p:nvSpPr>
        <p:spPr bwMode="auto">
          <a:xfrm>
            <a:off x="6395103" y="2072344"/>
            <a:ext cx="2158089" cy="1135836"/>
          </a:xfrm>
          <a:custGeom>
            <a:avLst/>
            <a:gdLst>
              <a:gd name="T0" fmla="*/ 42 w 332"/>
              <a:gd name="T1" fmla="*/ 88 h 175"/>
              <a:gd name="T2" fmla="*/ 0 w 332"/>
              <a:gd name="T3" fmla="*/ 13 h 175"/>
              <a:gd name="T4" fmla="*/ 257 w 332"/>
              <a:gd name="T5" fmla="*/ 0 h 175"/>
              <a:gd name="T6" fmla="*/ 264 w 332"/>
              <a:gd name="T7" fmla="*/ 3 h 175"/>
              <a:gd name="T8" fmla="*/ 329 w 332"/>
              <a:gd name="T9" fmla="*/ 81 h 175"/>
              <a:gd name="T10" fmla="*/ 332 w 332"/>
              <a:gd name="T11" fmla="*/ 88 h 175"/>
              <a:gd name="T12" fmla="*/ 329 w 332"/>
              <a:gd name="T13" fmla="*/ 95 h 175"/>
              <a:gd name="T14" fmla="*/ 264 w 332"/>
              <a:gd name="T15" fmla="*/ 172 h 175"/>
              <a:gd name="T16" fmla="*/ 257 w 332"/>
              <a:gd name="T17" fmla="*/ 175 h 175"/>
              <a:gd name="T18" fmla="*/ 0 w 332"/>
              <a:gd name="T19" fmla="*/ 162 h 175"/>
              <a:gd name="T20" fmla="*/ 42 w 332"/>
              <a:gd name="T2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175">
                <a:moveTo>
                  <a:pt x="42" y="88"/>
                </a:moveTo>
                <a:cubicBezTo>
                  <a:pt x="42" y="56"/>
                  <a:pt x="25" y="29"/>
                  <a:pt x="0" y="13"/>
                </a:cubicBezTo>
                <a:cubicBezTo>
                  <a:pt x="257" y="0"/>
                  <a:pt x="257" y="0"/>
                  <a:pt x="257" y="0"/>
                </a:cubicBezTo>
                <a:cubicBezTo>
                  <a:pt x="260" y="0"/>
                  <a:pt x="262" y="1"/>
                  <a:pt x="264" y="3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31" y="82"/>
                  <a:pt x="332" y="85"/>
                  <a:pt x="332" y="88"/>
                </a:cubicBezTo>
                <a:cubicBezTo>
                  <a:pt x="332" y="90"/>
                  <a:pt x="331" y="93"/>
                  <a:pt x="329" y="95"/>
                </a:cubicBezTo>
                <a:cubicBezTo>
                  <a:pt x="264" y="172"/>
                  <a:pt x="264" y="172"/>
                  <a:pt x="264" y="172"/>
                </a:cubicBezTo>
                <a:cubicBezTo>
                  <a:pt x="262" y="174"/>
                  <a:pt x="260" y="175"/>
                  <a:pt x="257" y="175"/>
                </a:cubicBezTo>
                <a:cubicBezTo>
                  <a:pt x="0" y="162"/>
                  <a:pt x="0" y="162"/>
                  <a:pt x="0" y="162"/>
                </a:cubicBezTo>
                <a:cubicBezTo>
                  <a:pt x="25" y="147"/>
                  <a:pt x="42" y="119"/>
                  <a:pt x="42" y="88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3638808" y="2072344"/>
            <a:ext cx="2158089" cy="1135836"/>
          </a:xfrm>
          <a:custGeom>
            <a:avLst/>
            <a:gdLst>
              <a:gd name="T0" fmla="*/ 290 w 332"/>
              <a:gd name="T1" fmla="*/ 88 h 175"/>
              <a:gd name="T2" fmla="*/ 332 w 332"/>
              <a:gd name="T3" fmla="*/ 13 h 175"/>
              <a:gd name="T4" fmla="*/ 75 w 332"/>
              <a:gd name="T5" fmla="*/ 0 h 175"/>
              <a:gd name="T6" fmla="*/ 68 w 332"/>
              <a:gd name="T7" fmla="*/ 3 h 175"/>
              <a:gd name="T8" fmla="*/ 3 w 332"/>
              <a:gd name="T9" fmla="*/ 81 h 175"/>
              <a:gd name="T10" fmla="*/ 0 w 332"/>
              <a:gd name="T11" fmla="*/ 88 h 175"/>
              <a:gd name="T12" fmla="*/ 3 w 332"/>
              <a:gd name="T13" fmla="*/ 95 h 175"/>
              <a:gd name="T14" fmla="*/ 68 w 332"/>
              <a:gd name="T15" fmla="*/ 172 h 175"/>
              <a:gd name="T16" fmla="*/ 75 w 332"/>
              <a:gd name="T17" fmla="*/ 175 h 175"/>
              <a:gd name="T18" fmla="*/ 332 w 332"/>
              <a:gd name="T19" fmla="*/ 162 h 175"/>
              <a:gd name="T20" fmla="*/ 290 w 332"/>
              <a:gd name="T2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175">
                <a:moveTo>
                  <a:pt x="290" y="88"/>
                </a:moveTo>
                <a:cubicBezTo>
                  <a:pt x="290" y="56"/>
                  <a:pt x="307" y="29"/>
                  <a:pt x="332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1"/>
                  <a:pt x="3" y="81"/>
                  <a:pt x="3" y="81"/>
                </a:cubicBezTo>
                <a:cubicBezTo>
                  <a:pt x="1" y="82"/>
                  <a:pt x="0" y="85"/>
                  <a:pt x="0" y="88"/>
                </a:cubicBezTo>
                <a:cubicBezTo>
                  <a:pt x="0" y="90"/>
                  <a:pt x="1" y="93"/>
                  <a:pt x="3" y="95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4"/>
                  <a:pt x="72" y="175"/>
                  <a:pt x="75" y="175"/>
                </a:cubicBezTo>
                <a:cubicBezTo>
                  <a:pt x="332" y="162"/>
                  <a:pt x="332" y="162"/>
                  <a:pt x="332" y="162"/>
                </a:cubicBezTo>
                <a:cubicBezTo>
                  <a:pt x="307" y="147"/>
                  <a:pt x="290" y="119"/>
                  <a:pt x="290" y="88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7"/>
          <p:cNvSpPr>
            <a:spLocks noChangeArrowheads="1"/>
          </p:cNvSpPr>
          <p:nvPr/>
        </p:nvSpPr>
        <p:spPr bwMode="auto">
          <a:xfrm>
            <a:off x="5622591" y="4693904"/>
            <a:ext cx="946818" cy="936220"/>
          </a:xfrm>
          <a:prstGeom prst="ellipse">
            <a:avLst/>
          </a:prstGeom>
          <a:solidFill>
            <a:srgbClr val="0D5B2B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3" name="Oval 18"/>
          <p:cNvSpPr>
            <a:spLocks noChangeArrowheads="1"/>
          </p:cNvSpPr>
          <p:nvPr/>
        </p:nvSpPr>
        <p:spPr bwMode="auto">
          <a:xfrm>
            <a:off x="5622593" y="3446436"/>
            <a:ext cx="946816" cy="943285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4" name="Oval 19"/>
          <p:cNvSpPr>
            <a:spLocks noChangeArrowheads="1"/>
          </p:cNvSpPr>
          <p:nvPr/>
        </p:nvSpPr>
        <p:spPr bwMode="auto">
          <a:xfrm>
            <a:off x="5622592" y="2170385"/>
            <a:ext cx="946818" cy="939753"/>
          </a:xfrm>
          <a:prstGeom prst="ellipse">
            <a:avLst/>
          </a:prstGeom>
          <a:solidFill>
            <a:srgbClr val="CC9900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837754" y="2443547"/>
            <a:ext cx="51648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Calibri" panose="020F0502020204030204"/>
                <a:cs typeface="Montserrat" panose="02000000000000000000" pitchFamily="2" charset="0"/>
              </a:rPr>
              <a:t>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55816" y="3734024"/>
            <a:ext cx="88037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TRADE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715702" y="5026305"/>
            <a:ext cx="7605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EARN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7800" y="70433"/>
            <a:ext cx="2859746" cy="197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ea typeface="+mn-ea"/>
                <a:cs typeface="+mn-cs"/>
              </a:rPr>
              <a:t>1. Artificial Intelligence </a:t>
            </a:r>
          </a:p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Trading Robot designed to execute automated trading processes in real-time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17092" y="1711079"/>
            <a:ext cx="2948365" cy="19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Manual Trading</a:t>
            </a:r>
          </a:p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Manual trading tool for professional traders to execute their trades manually, to earn commissions when others copy their trades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63263" y="3644233"/>
            <a:ext cx="2798763" cy="229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Copy Trading</a:t>
            </a:r>
          </a:p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enable amateur and busy traders copy the trade of other professional traders and maximize profits.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75084" y="5435296"/>
            <a:ext cx="303375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P2P Crypto marketplace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traders to buy and sell crypto with fiat from other traders near them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659285" y="186167"/>
            <a:ext cx="3356283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Crypto GEMS Signals provisions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offers private sale, ICO, IDO, IEO and early listing signals on tokens/coins with great potential of generating massive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return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those who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Hodl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553192" y="2980794"/>
            <a:ext cx="2917463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Academy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 and blockchain educational resources</a:t>
            </a:r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97C81A10-F7EE-4BC6-970A-61BC612CD2A0}"/>
              </a:ext>
            </a:extLst>
          </p:cNvPr>
          <p:cNvSpPr txBox="1">
            <a:spLocks/>
          </p:cNvSpPr>
          <p:nvPr/>
        </p:nvSpPr>
        <p:spPr>
          <a:xfrm>
            <a:off x="517092" y="1059486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itle 2">
            <a:extLst>
              <a:ext uri="{FF2B5EF4-FFF2-40B4-BE49-F238E27FC236}">
                <a16:creationId xmlns:a16="http://schemas.microsoft.com/office/drawing/2014/main" id="{A23B6584-7F5C-46C4-A7DC-4BB8F29E5BF4}"/>
              </a:ext>
            </a:extLst>
          </p:cNvPr>
          <p:cNvSpPr txBox="1">
            <a:spLocks/>
          </p:cNvSpPr>
          <p:nvPr/>
        </p:nvSpPr>
        <p:spPr>
          <a:xfrm>
            <a:off x="508001" y="48719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FEATURES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182B6D-5FA5-D640-B711-A1E5F79CCF82}"/>
              </a:ext>
            </a:extLst>
          </p:cNvPr>
          <p:cNvSpPr/>
          <p:nvPr/>
        </p:nvSpPr>
        <p:spPr>
          <a:xfrm>
            <a:off x="8423786" y="4346629"/>
            <a:ext cx="3591782" cy="2007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G" sz="2000" b="1" dirty="0">
                <a:solidFill>
                  <a:schemeClr val="accent2">
                    <a:lumMod val="50000"/>
                  </a:schemeClr>
                </a:solidFill>
              </a:rPr>
              <a:t>7. CMK Token     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Cryptomarkings will launch its own native token known as CMK in the future, this will unlock more features such as Staking, DEX, Farming,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Crypto project 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Incubat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ion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 and more</a:t>
            </a:r>
          </a:p>
        </p:txBody>
      </p:sp>
    </p:spTree>
    <p:extLst>
      <p:ext uri="{BB962C8B-B14F-4D97-AF65-F5344CB8AC3E}">
        <p14:creationId xmlns:p14="http://schemas.microsoft.com/office/powerpoint/2010/main" val="136040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1F81FCB8-4916-47AE-9667-EE68940C5520}"/>
              </a:ext>
            </a:extLst>
          </p:cNvPr>
          <p:cNvSpPr txBox="1"/>
          <p:nvPr/>
        </p:nvSpPr>
        <p:spPr>
          <a:xfrm>
            <a:off x="517092" y="3872653"/>
            <a:ext cx="2146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79AC26-3C7E-43E6-87FB-3FC7B6DB59E4}"/>
              </a:ext>
            </a:extLst>
          </p:cNvPr>
          <p:cNvSpPr txBox="1"/>
          <p:nvPr/>
        </p:nvSpPr>
        <p:spPr>
          <a:xfrm>
            <a:off x="3382249" y="3872653"/>
            <a:ext cx="121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BD9ECE-EA3E-450C-9B91-ED51315B9268}"/>
              </a:ext>
            </a:extLst>
          </p:cNvPr>
          <p:cNvSpPr txBox="1"/>
          <p:nvPr/>
        </p:nvSpPr>
        <p:spPr>
          <a:xfrm>
            <a:off x="5388903" y="3872653"/>
            <a:ext cx="1415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Subscribe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69155-9ADC-439E-B90D-F23DD1C06629}"/>
              </a:ext>
            </a:extLst>
          </p:cNvPr>
          <p:cNvSpPr txBox="1"/>
          <p:nvPr/>
        </p:nvSpPr>
        <p:spPr>
          <a:xfrm>
            <a:off x="7374106" y="3872653"/>
            <a:ext cx="1649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6600"/>
                </a:solidFill>
                <a:latin typeface="Calibri" panose="020F0502020204030204"/>
              </a:rPr>
              <a:t>API Binding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C80865-7690-4B12-8995-EC7AAF03AB63}"/>
              </a:ext>
            </a:extLst>
          </p:cNvPr>
          <p:cNvSpPr txBox="1"/>
          <p:nvPr/>
        </p:nvSpPr>
        <p:spPr>
          <a:xfrm>
            <a:off x="9397047" y="3872653"/>
            <a:ext cx="1815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Trading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56ADB4-7309-4208-8079-A93C6DEF4348}"/>
              </a:ext>
            </a:extLst>
          </p:cNvPr>
          <p:cNvSpPr txBox="1"/>
          <p:nvPr/>
        </p:nvSpPr>
        <p:spPr>
          <a:xfrm>
            <a:off x="604194" y="4429230"/>
            <a:ext cx="2621380" cy="1169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 from play store or Appstore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52A422-9A6B-4CCB-B789-76FC92469691}"/>
              </a:ext>
            </a:extLst>
          </p:cNvPr>
          <p:cNvSpPr txBox="1"/>
          <p:nvPr/>
        </p:nvSpPr>
        <p:spPr>
          <a:xfrm>
            <a:off x="2942767" y="4429230"/>
            <a:ext cx="2055073" cy="14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 for free, if you are referred by someone, type his/her username on referral field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7D1CA0-3A1B-496F-B75C-417AB1197C95}"/>
              </a:ext>
            </a:extLst>
          </p:cNvPr>
          <p:cNvSpPr txBox="1"/>
          <p:nvPr/>
        </p:nvSpPr>
        <p:spPr>
          <a:xfrm>
            <a:off x="5021382" y="4429230"/>
            <a:ext cx="2055073" cy="1169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Chose a subscription package of your choice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369BB2-96C9-48BF-9DF9-6874E2A6B649}"/>
              </a:ext>
            </a:extLst>
          </p:cNvPr>
          <p:cNvSpPr txBox="1"/>
          <p:nvPr/>
        </p:nvSpPr>
        <p:spPr>
          <a:xfrm>
            <a:off x="7099997" y="4429230"/>
            <a:ext cx="2055073" cy="90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Bind your </a:t>
            </a:r>
            <a:r>
              <a:rPr lang="en-US" sz="20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Exchange API to </a:t>
            </a:r>
            <a:r>
              <a:rPr lang="en-US" sz="2000" dirty="0" err="1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Cryptomarkings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8A172B-7A77-4C76-ABFE-D7C78D05ADCD}"/>
              </a:ext>
            </a:extLst>
          </p:cNvPr>
          <p:cNvSpPr txBox="1"/>
          <p:nvPr/>
        </p:nvSpPr>
        <p:spPr>
          <a:xfrm>
            <a:off x="9351979" y="4400878"/>
            <a:ext cx="2055073" cy="14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Set your trade settings or chose strategy manager to copy his trade and start trading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Notched Right Arrow 38">
            <a:extLst>
              <a:ext uri="{FF2B5EF4-FFF2-40B4-BE49-F238E27FC236}">
                <a16:creationId xmlns:a16="http://schemas.microsoft.com/office/drawing/2014/main" id="{6F5E5F0A-3836-478D-9185-7B60DBE776B6}"/>
              </a:ext>
            </a:extLst>
          </p:cNvPr>
          <p:cNvSpPr/>
          <p:nvPr/>
        </p:nvSpPr>
        <p:spPr>
          <a:xfrm>
            <a:off x="785050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Notched Right Arrow 39">
            <a:extLst>
              <a:ext uri="{FF2B5EF4-FFF2-40B4-BE49-F238E27FC236}">
                <a16:creationId xmlns:a16="http://schemas.microsoft.com/office/drawing/2014/main" id="{788EB1AC-45E1-40FE-B1F8-8E684CE5097D}"/>
              </a:ext>
            </a:extLst>
          </p:cNvPr>
          <p:cNvSpPr/>
          <p:nvPr/>
        </p:nvSpPr>
        <p:spPr>
          <a:xfrm>
            <a:off x="2887302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Notched Right Arrow 40">
            <a:extLst>
              <a:ext uri="{FF2B5EF4-FFF2-40B4-BE49-F238E27FC236}">
                <a16:creationId xmlns:a16="http://schemas.microsoft.com/office/drawing/2014/main" id="{7409F145-0DCE-4C06-BC4F-4632A188FC48}"/>
              </a:ext>
            </a:extLst>
          </p:cNvPr>
          <p:cNvSpPr/>
          <p:nvPr/>
        </p:nvSpPr>
        <p:spPr>
          <a:xfrm>
            <a:off x="4989554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AD047E13-A58B-472B-A1A0-E6C6597E8A96}"/>
              </a:ext>
            </a:extLst>
          </p:cNvPr>
          <p:cNvSpPr>
            <a:spLocks/>
          </p:cNvSpPr>
          <p:nvPr/>
        </p:nvSpPr>
        <p:spPr bwMode="auto">
          <a:xfrm>
            <a:off x="5349219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3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Notched Right Arrow 42">
            <a:extLst>
              <a:ext uri="{FF2B5EF4-FFF2-40B4-BE49-F238E27FC236}">
                <a16:creationId xmlns:a16="http://schemas.microsoft.com/office/drawing/2014/main" id="{8B5DDFE6-3EC9-4CF5-89CE-AE7A8C2ACA8D}"/>
              </a:ext>
            </a:extLst>
          </p:cNvPr>
          <p:cNvSpPr/>
          <p:nvPr/>
        </p:nvSpPr>
        <p:spPr>
          <a:xfrm>
            <a:off x="7091805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Notched Right Arrow 43">
            <a:extLst>
              <a:ext uri="{FF2B5EF4-FFF2-40B4-BE49-F238E27FC236}">
                <a16:creationId xmlns:a16="http://schemas.microsoft.com/office/drawing/2014/main" id="{AD532A17-5CF5-4968-891D-760CDB3657F9}"/>
              </a:ext>
            </a:extLst>
          </p:cNvPr>
          <p:cNvSpPr/>
          <p:nvPr/>
        </p:nvSpPr>
        <p:spPr>
          <a:xfrm>
            <a:off x="9194057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8BEB7826-0258-45D5-9D9A-51F6AB2E0C0F}"/>
              </a:ext>
            </a:extLst>
          </p:cNvPr>
          <p:cNvSpPr>
            <a:spLocks/>
          </p:cNvSpPr>
          <p:nvPr/>
        </p:nvSpPr>
        <p:spPr bwMode="auto">
          <a:xfrm>
            <a:off x="1144715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3A144D4D-546F-411D-9B3A-761B56666BB7}"/>
              </a:ext>
            </a:extLst>
          </p:cNvPr>
          <p:cNvSpPr>
            <a:spLocks/>
          </p:cNvSpPr>
          <p:nvPr/>
        </p:nvSpPr>
        <p:spPr bwMode="auto">
          <a:xfrm>
            <a:off x="1248474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chemeClr val="bg1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B312D6C1-22B2-4647-A08C-2AC9A8A173DB}"/>
              </a:ext>
            </a:extLst>
          </p:cNvPr>
          <p:cNvSpPr>
            <a:spLocks/>
          </p:cNvSpPr>
          <p:nvPr/>
        </p:nvSpPr>
        <p:spPr bwMode="auto">
          <a:xfrm>
            <a:off x="3246967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D220B478-B218-4354-BA60-FB0AED4FA6F7}"/>
              </a:ext>
            </a:extLst>
          </p:cNvPr>
          <p:cNvSpPr>
            <a:spLocks/>
          </p:cNvSpPr>
          <p:nvPr/>
        </p:nvSpPr>
        <p:spPr bwMode="auto">
          <a:xfrm>
            <a:off x="3350726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7">
            <a:extLst>
              <a:ext uri="{FF2B5EF4-FFF2-40B4-BE49-F238E27FC236}">
                <a16:creationId xmlns:a16="http://schemas.microsoft.com/office/drawing/2014/main" id="{4E8C23FF-8335-45B3-B69D-F5A0A9E38B74}"/>
              </a:ext>
            </a:extLst>
          </p:cNvPr>
          <p:cNvSpPr>
            <a:spLocks/>
          </p:cNvSpPr>
          <p:nvPr/>
        </p:nvSpPr>
        <p:spPr bwMode="auto">
          <a:xfrm>
            <a:off x="5452978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DE2C1AF2-97B0-4CE3-BC1D-2478AE4E2E08}"/>
              </a:ext>
            </a:extLst>
          </p:cNvPr>
          <p:cNvSpPr>
            <a:spLocks/>
          </p:cNvSpPr>
          <p:nvPr/>
        </p:nvSpPr>
        <p:spPr bwMode="auto">
          <a:xfrm>
            <a:off x="7451470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4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F252CAFA-B0C7-4B29-A630-2C2C1A8B829E}"/>
              </a:ext>
            </a:extLst>
          </p:cNvPr>
          <p:cNvSpPr>
            <a:spLocks/>
          </p:cNvSpPr>
          <p:nvPr/>
        </p:nvSpPr>
        <p:spPr bwMode="auto">
          <a:xfrm>
            <a:off x="7555229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745BBA13-5DB8-444F-9B5C-F9C21B441CDB}"/>
              </a:ext>
            </a:extLst>
          </p:cNvPr>
          <p:cNvSpPr>
            <a:spLocks/>
          </p:cNvSpPr>
          <p:nvPr/>
        </p:nvSpPr>
        <p:spPr bwMode="auto">
          <a:xfrm>
            <a:off x="9553722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5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7">
            <a:extLst>
              <a:ext uri="{FF2B5EF4-FFF2-40B4-BE49-F238E27FC236}">
                <a16:creationId xmlns:a16="http://schemas.microsoft.com/office/drawing/2014/main" id="{43433A4C-B77F-4734-B444-CF618385D842}"/>
              </a:ext>
            </a:extLst>
          </p:cNvPr>
          <p:cNvSpPr>
            <a:spLocks/>
          </p:cNvSpPr>
          <p:nvPr/>
        </p:nvSpPr>
        <p:spPr bwMode="auto">
          <a:xfrm>
            <a:off x="9657481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 731">
            <a:extLst>
              <a:ext uri="{FF2B5EF4-FFF2-40B4-BE49-F238E27FC236}">
                <a16:creationId xmlns:a16="http://schemas.microsoft.com/office/drawing/2014/main" id="{612A01EB-4518-427B-857A-1A17C83DB503}"/>
              </a:ext>
            </a:extLst>
          </p:cNvPr>
          <p:cNvSpPr>
            <a:spLocks/>
          </p:cNvSpPr>
          <p:nvPr/>
        </p:nvSpPr>
        <p:spPr bwMode="auto">
          <a:xfrm>
            <a:off x="5918879" y="2576290"/>
            <a:ext cx="342458" cy="349829"/>
          </a:xfrm>
          <a:custGeom>
            <a:avLst/>
            <a:gdLst>
              <a:gd name="T0" fmla="*/ 300 w 3626"/>
              <a:gd name="T1" fmla="*/ 29 h 3703"/>
              <a:gd name="T2" fmla="*/ 492 w 3626"/>
              <a:gd name="T3" fmla="*/ 151 h 3703"/>
              <a:gd name="T4" fmla="*/ 613 w 3626"/>
              <a:gd name="T5" fmla="*/ 343 h 3703"/>
              <a:gd name="T6" fmla="*/ 644 w 3626"/>
              <a:gd name="T7" fmla="*/ 647 h 3703"/>
              <a:gd name="T8" fmla="*/ 3566 w 3626"/>
              <a:gd name="T9" fmla="*/ 666 h 3703"/>
              <a:gd name="T10" fmla="*/ 3622 w 3626"/>
              <a:gd name="T11" fmla="*/ 738 h 3703"/>
              <a:gd name="T12" fmla="*/ 3297 w 3626"/>
              <a:gd name="T13" fmla="*/ 1941 h 3703"/>
              <a:gd name="T14" fmla="*/ 3189 w 3626"/>
              <a:gd name="T15" fmla="*/ 2147 h 3703"/>
              <a:gd name="T16" fmla="*/ 3012 w 3626"/>
              <a:gd name="T17" fmla="*/ 2306 h 3703"/>
              <a:gd name="T18" fmla="*/ 2793 w 3626"/>
              <a:gd name="T19" fmla="*/ 2396 h 3703"/>
              <a:gd name="T20" fmla="*/ 853 w 3626"/>
              <a:gd name="T21" fmla="*/ 2405 h 3703"/>
              <a:gd name="T22" fmla="*/ 644 w 3626"/>
              <a:gd name="T23" fmla="*/ 2333 h 3703"/>
              <a:gd name="T24" fmla="*/ 674 w 3626"/>
              <a:gd name="T25" fmla="*/ 2661 h 3703"/>
              <a:gd name="T26" fmla="*/ 788 w 3626"/>
              <a:gd name="T27" fmla="*/ 2775 h 3703"/>
              <a:gd name="T28" fmla="*/ 3108 w 3626"/>
              <a:gd name="T29" fmla="*/ 2805 h 3703"/>
              <a:gd name="T30" fmla="*/ 3206 w 3626"/>
              <a:gd name="T31" fmla="*/ 2852 h 3703"/>
              <a:gd name="T32" fmla="*/ 3231 w 3626"/>
              <a:gd name="T33" fmla="*/ 2959 h 3703"/>
              <a:gd name="T34" fmla="*/ 3163 w 3626"/>
              <a:gd name="T35" fmla="*/ 3043 h 3703"/>
              <a:gd name="T36" fmla="*/ 2867 w 3626"/>
              <a:gd name="T37" fmla="*/ 3080 h 3703"/>
              <a:gd name="T38" fmla="*/ 2987 w 3626"/>
              <a:gd name="T39" fmla="*/ 3221 h 3703"/>
              <a:gd name="T40" fmla="*/ 3015 w 3626"/>
              <a:gd name="T41" fmla="*/ 3408 h 3703"/>
              <a:gd name="T42" fmla="*/ 2946 w 3626"/>
              <a:gd name="T43" fmla="*/ 3571 h 3703"/>
              <a:gd name="T44" fmla="*/ 2810 w 3626"/>
              <a:gd name="T45" fmla="*/ 3676 h 3703"/>
              <a:gd name="T46" fmla="*/ 2630 w 3626"/>
              <a:gd name="T47" fmla="*/ 3700 h 3703"/>
              <a:gd name="T48" fmla="*/ 2469 w 3626"/>
              <a:gd name="T49" fmla="*/ 3632 h 3703"/>
              <a:gd name="T50" fmla="*/ 2362 w 3626"/>
              <a:gd name="T51" fmla="*/ 3494 h 3703"/>
              <a:gd name="T52" fmla="*/ 2339 w 3626"/>
              <a:gd name="T53" fmla="*/ 3312 h 3703"/>
              <a:gd name="T54" fmla="*/ 2417 w 3626"/>
              <a:gd name="T55" fmla="*/ 3142 h 3703"/>
              <a:gd name="T56" fmla="*/ 1208 w 3626"/>
              <a:gd name="T57" fmla="*/ 3056 h 3703"/>
              <a:gd name="T58" fmla="*/ 1346 w 3626"/>
              <a:gd name="T59" fmla="*/ 3179 h 3703"/>
              <a:gd name="T60" fmla="*/ 1399 w 3626"/>
              <a:gd name="T61" fmla="*/ 3362 h 3703"/>
              <a:gd name="T62" fmla="*/ 1353 w 3626"/>
              <a:gd name="T63" fmla="*/ 3534 h 3703"/>
              <a:gd name="T64" fmla="*/ 1230 w 3626"/>
              <a:gd name="T65" fmla="*/ 3657 h 3703"/>
              <a:gd name="T66" fmla="*/ 1058 w 3626"/>
              <a:gd name="T67" fmla="*/ 3703 h 3703"/>
              <a:gd name="T68" fmla="*/ 885 w 3626"/>
              <a:gd name="T69" fmla="*/ 3657 h 3703"/>
              <a:gd name="T70" fmla="*/ 763 w 3626"/>
              <a:gd name="T71" fmla="*/ 3534 h 3703"/>
              <a:gd name="T72" fmla="*/ 717 w 3626"/>
              <a:gd name="T73" fmla="*/ 3362 h 3703"/>
              <a:gd name="T74" fmla="*/ 770 w 3626"/>
              <a:gd name="T75" fmla="*/ 3179 h 3703"/>
              <a:gd name="T76" fmla="*/ 908 w 3626"/>
              <a:gd name="T77" fmla="*/ 3056 h 3703"/>
              <a:gd name="T78" fmla="*/ 681 w 3626"/>
              <a:gd name="T79" fmla="*/ 3002 h 3703"/>
              <a:gd name="T80" fmla="*/ 506 w 3626"/>
              <a:gd name="T81" fmla="*/ 2861 h 3703"/>
              <a:gd name="T82" fmla="*/ 406 w 3626"/>
              <a:gd name="T83" fmla="*/ 2656 h 3703"/>
              <a:gd name="T84" fmla="*/ 389 w 3626"/>
              <a:gd name="T85" fmla="*/ 474 h 3703"/>
              <a:gd name="T86" fmla="*/ 315 w 3626"/>
              <a:gd name="T87" fmla="*/ 328 h 3703"/>
              <a:gd name="T88" fmla="*/ 169 w 3626"/>
              <a:gd name="T89" fmla="*/ 254 h 3703"/>
              <a:gd name="T90" fmla="*/ 47 w 3626"/>
              <a:gd name="T91" fmla="*/ 222 h 3703"/>
              <a:gd name="T92" fmla="*/ 0 w 3626"/>
              <a:gd name="T93" fmla="*/ 125 h 3703"/>
              <a:gd name="T94" fmla="*/ 47 w 3626"/>
              <a:gd name="T95" fmla="*/ 27 h 3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626" h="3703">
                <a:moveTo>
                  <a:pt x="125" y="0"/>
                </a:moveTo>
                <a:lnTo>
                  <a:pt x="186" y="3"/>
                </a:lnTo>
                <a:lnTo>
                  <a:pt x="245" y="13"/>
                </a:lnTo>
                <a:lnTo>
                  <a:pt x="300" y="29"/>
                </a:lnTo>
                <a:lnTo>
                  <a:pt x="353" y="52"/>
                </a:lnTo>
                <a:lnTo>
                  <a:pt x="403" y="80"/>
                </a:lnTo>
                <a:lnTo>
                  <a:pt x="449" y="113"/>
                </a:lnTo>
                <a:lnTo>
                  <a:pt x="492" y="151"/>
                </a:lnTo>
                <a:lnTo>
                  <a:pt x="530" y="193"/>
                </a:lnTo>
                <a:lnTo>
                  <a:pt x="563" y="239"/>
                </a:lnTo>
                <a:lnTo>
                  <a:pt x="591" y="290"/>
                </a:lnTo>
                <a:lnTo>
                  <a:pt x="613" y="343"/>
                </a:lnTo>
                <a:lnTo>
                  <a:pt x="630" y="398"/>
                </a:lnTo>
                <a:lnTo>
                  <a:pt x="640" y="457"/>
                </a:lnTo>
                <a:lnTo>
                  <a:pt x="644" y="517"/>
                </a:lnTo>
                <a:lnTo>
                  <a:pt x="644" y="647"/>
                </a:lnTo>
                <a:lnTo>
                  <a:pt x="3501" y="647"/>
                </a:lnTo>
                <a:lnTo>
                  <a:pt x="3523" y="649"/>
                </a:lnTo>
                <a:lnTo>
                  <a:pt x="3546" y="656"/>
                </a:lnTo>
                <a:lnTo>
                  <a:pt x="3566" y="666"/>
                </a:lnTo>
                <a:lnTo>
                  <a:pt x="3585" y="679"/>
                </a:lnTo>
                <a:lnTo>
                  <a:pt x="3601" y="696"/>
                </a:lnTo>
                <a:lnTo>
                  <a:pt x="3613" y="717"/>
                </a:lnTo>
                <a:lnTo>
                  <a:pt x="3622" y="738"/>
                </a:lnTo>
                <a:lnTo>
                  <a:pt x="3626" y="761"/>
                </a:lnTo>
                <a:lnTo>
                  <a:pt x="3626" y="783"/>
                </a:lnTo>
                <a:lnTo>
                  <a:pt x="3622" y="807"/>
                </a:lnTo>
                <a:lnTo>
                  <a:pt x="3297" y="1941"/>
                </a:lnTo>
                <a:lnTo>
                  <a:pt x="3278" y="1996"/>
                </a:lnTo>
                <a:lnTo>
                  <a:pt x="3253" y="2049"/>
                </a:lnTo>
                <a:lnTo>
                  <a:pt x="3224" y="2100"/>
                </a:lnTo>
                <a:lnTo>
                  <a:pt x="3189" y="2147"/>
                </a:lnTo>
                <a:lnTo>
                  <a:pt x="3151" y="2192"/>
                </a:lnTo>
                <a:lnTo>
                  <a:pt x="3108" y="2234"/>
                </a:lnTo>
                <a:lnTo>
                  <a:pt x="3061" y="2273"/>
                </a:lnTo>
                <a:lnTo>
                  <a:pt x="3012" y="2306"/>
                </a:lnTo>
                <a:lnTo>
                  <a:pt x="2960" y="2337"/>
                </a:lnTo>
                <a:lnTo>
                  <a:pt x="2906" y="2362"/>
                </a:lnTo>
                <a:lnTo>
                  <a:pt x="2850" y="2381"/>
                </a:lnTo>
                <a:lnTo>
                  <a:pt x="2793" y="2396"/>
                </a:lnTo>
                <a:lnTo>
                  <a:pt x="2735" y="2406"/>
                </a:lnTo>
                <a:lnTo>
                  <a:pt x="2676" y="2408"/>
                </a:lnTo>
                <a:lnTo>
                  <a:pt x="910" y="2408"/>
                </a:lnTo>
                <a:lnTo>
                  <a:pt x="853" y="2405"/>
                </a:lnTo>
                <a:lnTo>
                  <a:pt x="797" y="2396"/>
                </a:lnTo>
                <a:lnTo>
                  <a:pt x="743" y="2381"/>
                </a:lnTo>
                <a:lnTo>
                  <a:pt x="692" y="2359"/>
                </a:lnTo>
                <a:lnTo>
                  <a:pt x="644" y="2333"/>
                </a:lnTo>
                <a:lnTo>
                  <a:pt x="644" y="2538"/>
                </a:lnTo>
                <a:lnTo>
                  <a:pt x="647" y="2581"/>
                </a:lnTo>
                <a:lnTo>
                  <a:pt x="657" y="2623"/>
                </a:lnTo>
                <a:lnTo>
                  <a:pt x="674" y="2661"/>
                </a:lnTo>
                <a:lnTo>
                  <a:pt x="696" y="2696"/>
                </a:lnTo>
                <a:lnTo>
                  <a:pt x="722" y="2726"/>
                </a:lnTo>
                <a:lnTo>
                  <a:pt x="753" y="2753"/>
                </a:lnTo>
                <a:lnTo>
                  <a:pt x="788" y="2775"/>
                </a:lnTo>
                <a:lnTo>
                  <a:pt x="827" y="2791"/>
                </a:lnTo>
                <a:lnTo>
                  <a:pt x="867" y="2801"/>
                </a:lnTo>
                <a:lnTo>
                  <a:pt x="910" y="2805"/>
                </a:lnTo>
                <a:lnTo>
                  <a:pt x="3108" y="2805"/>
                </a:lnTo>
                <a:lnTo>
                  <a:pt x="3137" y="2808"/>
                </a:lnTo>
                <a:lnTo>
                  <a:pt x="3163" y="2818"/>
                </a:lnTo>
                <a:lnTo>
                  <a:pt x="3187" y="2833"/>
                </a:lnTo>
                <a:lnTo>
                  <a:pt x="3206" y="2852"/>
                </a:lnTo>
                <a:lnTo>
                  <a:pt x="3221" y="2875"/>
                </a:lnTo>
                <a:lnTo>
                  <a:pt x="3231" y="2901"/>
                </a:lnTo>
                <a:lnTo>
                  <a:pt x="3233" y="2931"/>
                </a:lnTo>
                <a:lnTo>
                  <a:pt x="3231" y="2959"/>
                </a:lnTo>
                <a:lnTo>
                  <a:pt x="3221" y="2985"/>
                </a:lnTo>
                <a:lnTo>
                  <a:pt x="3206" y="3009"/>
                </a:lnTo>
                <a:lnTo>
                  <a:pt x="3187" y="3028"/>
                </a:lnTo>
                <a:lnTo>
                  <a:pt x="3163" y="3043"/>
                </a:lnTo>
                <a:lnTo>
                  <a:pt x="3137" y="3053"/>
                </a:lnTo>
                <a:lnTo>
                  <a:pt x="3108" y="3056"/>
                </a:lnTo>
                <a:lnTo>
                  <a:pt x="2827" y="3056"/>
                </a:lnTo>
                <a:lnTo>
                  <a:pt x="2867" y="3080"/>
                </a:lnTo>
                <a:lnTo>
                  <a:pt x="2904" y="3108"/>
                </a:lnTo>
                <a:lnTo>
                  <a:pt x="2937" y="3142"/>
                </a:lnTo>
                <a:lnTo>
                  <a:pt x="2964" y="3179"/>
                </a:lnTo>
                <a:lnTo>
                  <a:pt x="2987" y="3221"/>
                </a:lnTo>
                <a:lnTo>
                  <a:pt x="3004" y="3265"/>
                </a:lnTo>
                <a:lnTo>
                  <a:pt x="3014" y="3312"/>
                </a:lnTo>
                <a:lnTo>
                  <a:pt x="3017" y="3362"/>
                </a:lnTo>
                <a:lnTo>
                  <a:pt x="3015" y="3408"/>
                </a:lnTo>
                <a:lnTo>
                  <a:pt x="3006" y="3452"/>
                </a:lnTo>
                <a:lnTo>
                  <a:pt x="2991" y="3494"/>
                </a:lnTo>
                <a:lnTo>
                  <a:pt x="2971" y="3534"/>
                </a:lnTo>
                <a:lnTo>
                  <a:pt x="2946" y="3571"/>
                </a:lnTo>
                <a:lnTo>
                  <a:pt x="2918" y="3604"/>
                </a:lnTo>
                <a:lnTo>
                  <a:pt x="2885" y="3632"/>
                </a:lnTo>
                <a:lnTo>
                  <a:pt x="2849" y="3657"/>
                </a:lnTo>
                <a:lnTo>
                  <a:pt x="2810" y="3676"/>
                </a:lnTo>
                <a:lnTo>
                  <a:pt x="2767" y="3691"/>
                </a:lnTo>
                <a:lnTo>
                  <a:pt x="2723" y="3700"/>
                </a:lnTo>
                <a:lnTo>
                  <a:pt x="2676" y="3703"/>
                </a:lnTo>
                <a:lnTo>
                  <a:pt x="2630" y="3700"/>
                </a:lnTo>
                <a:lnTo>
                  <a:pt x="2586" y="3691"/>
                </a:lnTo>
                <a:lnTo>
                  <a:pt x="2544" y="3676"/>
                </a:lnTo>
                <a:lnTo>
                  <a:pt x="2505" y="3657"/>
                </a:lnTo>
                <a:lnTo>
                  <a:pt x="2469" y="3632"/>
                </a:lnTo>
                <a:lnTo>
                  <a:pt x="2436" y="3604"/>
                </a:lnTo>
                <a:lnTo>
                  <a:pt x="2406" y="3571"/>
                </a:lnTo>
                <a:lnTo>
                  <a:pt x="2382" y="3534"/>
                </a:lnTo>
                <a:lnTo>
                  <a:pt x="2362" y="3494"/>
                </a:lnTo>
                <a:lnTo>
                  <a:pt x="2348" y="3452"/>
                </a:lnTo>
                <a:lnTo>
                  <a:pt x="2339" y="3408"/>
                </a:lnTo>
                <a:lnTo>
                  <a:pt x="2335" y="3362"/>
                </a:lnTo>
                <a:lnTo>
                  <a:pt x="2339" y="3312"/>
                </a:lnTo>
                <a:lnTo>
                  <a:pt x="2349" y="3265"/>
                </a:lnTo>
                <a:lnTo>
                  <a:pt x="2366" y="3221"/>
                </a:lnTo>
                <a:lnTo>
                  <a:pt x="2388" y="3179"/>
                </a:lnTo>
                <a:lnTo>
                  <a:pt x="2417" y="3142"/>
                </a:lnTo>
                <a:lnTo>
                  <a:pt x="2448" y="3108"/>
                </a:lnTo>
                <a:lnTo>
                  <a:pt x="2485" y="3080"/>
                </a:lnTo>
                <a:lnTo>
                  <a:pt x="2526" y="3056"/>
                </a:lnTo>
                <a:lnTo>
                  <a:pt x="1208" y="3056"/>
                </a:lnTo>
                <a:lnTo>
                  <a:pt x="1249" y="3080"/>
                </a:lnTo>
                <a:lnTo>
                  <a:pt x="1286" y="3108"/>
                </a:lnTo>
                <a:lnTo>
                  <a:pt x="1319" y="3142"/>
                </a:lnTo>
                <a:lnTo>
                  <a:pt x="1346" y="3179"/>
                </a:lnTo>
                <a:lnTo>
                  <a:pt x="1369" y="3221"/>
                </a:lnTo>
                <a:lnTo>
                  <a:pt x="1386" y="3265"/>
                </a:lnTo>
                <a:lnTo>
                  <a:pt x="1396" y="3312"/>
                </a:lnTo>
                <a:lnTo>
                  <a:pt x="1399" y="3362"/>
                </a:lnTo>
                <a:lnTo>
                  <a:pt x="1396" y="3408"/>
                </a:lnTo>
                <a:lnTo>
                  <a:pt x="1387" y="3452"/>
                </a:lnTo>
                <a:lnTo>
                  <a:pt x="1372" y="3494"/>
                </a:lnTo>
                <a:lnTo>
                  <a:pt x="1353" y="3534"/>
                </a:lnTo>
                <a:lnTo>
                  <a:pt x="1328" y="3571"/>
                </a:lnTo>
                <a:lnTo>
                  <a:pt x="1299" y="3604"/>
                </a:lnTo>
                <a:lnTo>
                  <a:pt x="1266" y="3632"/>
                </a:lnTo>
                <a:lnTo>
                  <a:pt x="1230" y="3657"/>
                </a:lnTo>
                <a:lnTo>
                  <a:pt x="1190" y="3676"/>
                </a:lnTo>
                <a:lnTo>
                  <a:pt x="1148" y="3691"/>
                </a:lnTo>
                <a:lnTo>
                  <a:pt x="1104" y="3700"/>
                </a:lnTo>
                <a:lnTo>
                  <a:pt x="1058" y="3703"/>
                </a:lnTo>
                <a:lnTo>
                  <a:pt x="1012" y="3700"/>
                </a:lnTo>
                <a:lnTo>
                  <a:pt x="968" y="3691"/>
                </a:lnTo>
                <a:lnTo>
                  <a:pt x="925" y="3676"/>
                </a:lnTo>
                <a:lnTo>
                  <a:pt x="885" y="3657"/>
                </a:lnTo>
                <a:lnTo>
                  <a:pt x="849" y="3632"/>
                </a:lnTo>
                <a:lnTo>
                  <a:pt x="816" y="3604"/>
                </a:lnTo>
                <a:lnTo>
                  <a:pt x="788" y="3571"/>
                </a:lnTo>
                <a:lnTo>
                  <a:pt x="763" y="3534"/>
                </a:lnTo>
                <a:lnTo>
                  <a:pt x="743" y="3494"/>
                </a:lnTo>
                <a:lnTo>
                  <a:pt x="728" y="3452"/>
                </a:lnTo>
                <a:lnTo>
                  <a:pt x="719" y="3408"/>
                </a:lnTo>
                <a:lnTo>
                  <a:pt x="717" y="3362"/>
                </a:lnTo>
                <a:lnTo>
                  <a:pt x="720" y="3312"/>
                </a:lnTo>
                <a:lnTo>
                  <a:pt x="731" y="3265"/>
                </a:lnTo>
                <a:lnTo>
                  <a:pt x="747" y="3221"/>
                </a:lnTo>
                <a:lnTo>
                  <a:pt x="770" y="3179"/>
                </a:lnTo>
                <a:lnTo>
                  <a:pt x="797" y="3142"/>
                </a:lnTo>
                <a:lnTo>
                  <a:pt x="830" y="3108"/>
                </a:lnTo>
                <a:lnTo>
                  <a:pt x="867" y="3080"/>
                </a:lnTo>
                <a:lnTo>
                  <a:pt x="908" y="3056"/>
                </a:lnTo>
                <a:lnTo>
                  <a:pt x="848" y="3052"/>
                </a:lnTo>
                <a:lnTo>
                  <a:pt x="789" y="3041"/>
                </a:lnTo>
                <a:lnTo>
                  <a:pt x="734" y="3024"/>
                </a:lnTo>
                <a:lnTo>
                  <a:pt x="681" y="3002"/>
                </a:lnTo>
                <a:lnTo>
                  <a:pt x="631" y="2974"/>
                </a:lnTo>
                <a:lnTo>
                  <a:pt x="586" y="2941"/>
                </a:lnTo>
                <a:lnTo>
                  <a:pt x="544" y="2903"/>
                </a:lnTo>
                <a:lnTo>
                  <a:pt x="506" y="2861"/>
                </a:lnTo>
                <a:lnTo>
                  <a:pt x="473" y="2814"/>
                </a:lnTo>
                <a:lnTo>
                  <a:pt x="445" y="2765"/>
                </a:lnTo>
                <a:lnTo>
                  <a:pt x="423" y="2712"/>
                </a:lnTo>
                <a:lnTo>
                  <a:pt x="406" y="2656"/>
                </a:lnTo>
                <a:lnTo>
                  <a:pt x="396" y="2598"/>
                </a:lnTo>
                <a:lnTo>
                  <a:pt x="393" y="2538"/>
                </a:lnTo>
                <a:lnTo>
                  <a:pt x="393" y="517"/>
                </a:lnTo>
                <a:lnTo>
                  <a:pt x="389" y="474"/>
                </a:lnTo>
                <a:lnTo>
                  <a:pt x="379" y="433"/>
                </a:lnTo>
                <a:lnTo>
                  <a:pt x="364" y="395"/>
                </a:lnTo>
                <a:lnTo>
                  <a:pt x="341" y="360"/>
                </a:lnTo>
                <a:lnTo>
                  <a:pt x="315" y="328"/>
                </a:lnTo>
                <a:lnTo>
                  <a:pt x="283" y="301"/>
                </a:lnTo>
                <a:lnTo>
                  <a:pt x="248" y="280"/>
                </a:lnTo>
                <a:lnTo>
                  <a:pt x="210" y="264"/>
                </a:lnTo>
                <a:lnTo>
                  <a:pt x="169" y="254"/>
                </a:lnTo>
                <a:lnTo>
                  <a:pt x="126" y="250"/>
                </a:lnTo>
                <a:lnTo>
                  <a:pt x="97" y="247"/>
                </a:lnTo>
                <a:lnTo>
                  <a:pt x="71" y="237"/>
                </a:lnTo>
                <a:lnTo>
                  <a:pt x="47" y="222"/>
                </a:lnTo>
                <a:lnTo>
                  <a:pt x="28" y="203"/>
                </a:lnTo>
                <a:lnTo>
                  <a:pt x="13" y="179"/>
                </a:lnTo>
                <a:lnTo>
                  <a:pt x="3" y="153"/>
                </a:lnTo>
                <a:lnTo>
                  <a:pt x="0" y="125"/>
                </a:lnTo>
                <a:lnTo>
                  <a:pt x="3" y="96"/>
                </a:lnTo>
                <a:lnTo>
                  <a:pt x="13" y="70"/>
                </a:lnTo>
                <a:lnTo>
                  <a:pt x="28" y="46"/>
                </a:lnTo>
                <a:lnTo>
                  <a:pt x="47" y="27"/>
                </a:lnTo>
                <a:lnTo>
                  <a:pt x="71" y="12"/>
                </a:lnTo>
                <a:lnTo>
                  <a:pt x="97" y="2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741">
            <a:extLst>
              <a:ext uri="{FF2B5EF4-FFF2-40B4-BE49-F238E27FC236}">
                <a16:creationId xmlns:a16="http://schemas.microsoft.com/office/drawing/2014/main" id="{24F7FE8B-C960-45C5-9493-6443EAB10F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32645" y="2548396"/>
            <a:ext cx="356022" cy="371954"/>
            <a:chOff x="91" y="2455"/>
            <a:chExt cx="1944" cy="2031"/>
          </a:xfrm>
          <a:solidFill>
            <a:schemeClr val="accent5"/>
          </a:solidFill>
        </p:grpSpPr>
        <p:sp>
          <p:nvSpPr>
            <p:cNvPr id="85" name="Freeform 743">
              <a:extLst>
                <a:ext uri="{FF2B5EF4-FFF2-40B4-BE49-F238E27FC236}">
                  <a16:creationId xmlns:a16="http://schemas.microsoft.com/office/drawing/2014/main" id="{3B75DE4B-BC28-4CD1-B128-20DDE584C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3622"/>
              <a:ext cx="506" cy="536"/>
            </a:xfrm>
            <a:custGeom>
              <a:avLst/>
              <a:gdLst>
                <a:gd name="T0" fmla="*/ 222 w 1013"/>
                <a:gd name="T1" fmla="*/ 0 h 1072"/>
                <a:gd name="T2" fmla="*/ 309 w 1013"/>
                <a:gd name="T3" fmla="*/ 47 h 1072"/>
                <a:gd name="T4" fmla="*/ 819 w 1013"/>
                <a:gd name="T5" fmla="*/ 299 h 1072"/>
                <a:gd name="T6" fmla="*/ 866 w 1013"/>
                <a:gd name="T7" fmla="*/ 326 h 1072"/>
                <a:gd name="T8" fmla="*/ 909 w 1013"/>
                <a:gd name="T9" fmla="*/ 357 h 1072"/>
                <a:gd name="T10" fmla="*/ 947 w 1013"/>
                <a:gd name="T11" fmla="*/ 394 h 1072"/>
                <a:gd name="T12" fmla="*/ 983 w 1013"/>
                <a:gd name="T13" fmla="*/ 434 h 1072"/>
                <a:gd name="T14" fmla="*/ 1013 w 1013"/>
                <a:gd name="T15" fmla="*/ 478 h 1072"/>
                <a:gd name="T16" fmla="*/ 419 w 1013"/>
                <a:gd name="T17" fmla="*/ 1072 h 1072"/>
                <a:gd name="T18" fmla="*/ 35 w 1013"/>
                <a:gd name="T19" fmla="*/ 687 h 1072"/>
                <a:gd name="T20" fmla="*/ 0 w 1013"/>
                <a:gd name="T21" fmla="*/ 653 h 1072"/>
                <a:gd name="T22" fmla="*/ 159 w 1013"/>
                <a:gd name="T23" fmla="*/ 457 h 1072"/>
                <a:gd name="T24" fmla="*/ 384 w 1013"/>
                <a:gd name="T25" fmla="*/ 475 h 1072"/>
                <a:gd name="T26" fmla="*/ 222 w 1013"/>
                <a:gd name="T2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3" h="1072">
                  <a:moveTo>
                    <a:pt x="222" y="0"/>
                  </a:moveTo>
                  <a:lnTo>
                    <a:pt x="309" y="47"/>
                  </a:lnTo>
                  <a:lnTo>
                    <a:pt x="819" y="299"/>
                  </a:lnTo>
                  <a:lnTo>
                    <a:pt x="866" y="326"/>
                  </a:lnTo>
                  <a:lnTo>
                    <a:pt x="909" y="357"/>
                  </a:lnTo>
                  <a:lnTo>
                    <a:pt x="947" y="394"/>
                  </a:lnTo>
                  <a:lnTo>
                    <a:pt x="983" y="434"/>
                  </a:lnTo>
                  <a:lnTo>
                    <a:pt x="1013" y="478"/>
                  </a:lnTo>
                  <a:lnTo>
                    <a:pt x="419" y="1072"/>
                  </a:lnTo>
                  <a:lnTo>
                    <a:pt x="35" y="687"/>
                  </a:lnTo>
                  <a:lnTo>
                    <a:pt x="0" y="653"/>
                  </a:lnTo>
                  <a:lnTo>
                    <a:pt x="159" y="457"/>
                  </a:lnTo>
                  <a:lnTo>
                    <a:pt x="384" y="475"/>
                  </a:lnTo>
                  <a:lnTo>
                    <a:pt x="2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744">
              <a:extLst>
                <a:ext uri="{FF2B5EF4-FFF2-40B4-BE49-F238E27FC236}">
                  <a16:creationId xmlns:a16="http://schemas.microsoft.com/office/drawing/2014/main" id="{E260D42D-0113-4B7B-BE92-DD58F2BB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" y="3622"/>
              <a:ext cx="574" cy="575"/>
            </a:xfrm>
            <a:custGeom>
              <a:avLst/>
              <a:gdLst>
                <a:gd name="T0" fmla="*/ 933 w 1148"/>
                <a:gd name="T1" fmla="*/ 0 h 1148"/>
                <a:gd name="T2" fmla="*/ 769 w 1148"/>
                <a:gd name="T3" fmla="*/ 475 h 1148"/>
                <a:gd name="T4" fmla="*/ 994 w 1148"/>
                <a:gd name="T5" fmla="*/ 457 h 1148"/>
                <a:gd name="T6" fmla="*/ 1148 w 1148"/>
                <a:gd name="T7" fmla="*/ 648 h 1148"/>
                <a:gd name="T8" fmla="*/ 648 w 1148"/>
                <a:gd name="T9" fmla="*/ 1148 h 1148"/>
                <a:gd name="T10" fmla="*/ 53 w 1148"/>
                <a:gd name="T11" fmla="*/ 1148 h 1148"/>
                <a:gd name="T12" fmla="*/ 35 w 1148"/>
                <a:gd name="T13" fmla="*/ 1145 h 1148"/>
                <a:gd name="T14" fmla="*/ 19 w 1148"/>
                <a:gd name="T15" fmla="*/ 1136 h 1148"/>
                <a:gd name="T16" fmla="*/ 6 w 1148"/>
                <a:gd name="T17" fmla="*/ 1121 h 1148"/>
                <a:gd name="T18" fmla="*/ 0 w 1148"/>
                <a:gd name="T19" fmla="*/ 1104 h 1148"/>
                <a:gd name="T20" fmla="*/ 0 w 1148"/>
                <a:gd name="T21" fmla="*/ 1084 h 1148"/>
                <a:gd name="T22" fmla="*/ 81 w 1148"/>
                <a:gd name="T23" fmla="*/ 634 h 1148"/>
                <a:gd name="T24" fmla="*/ 94 w 1148"/>
                <a:gd name="T25" fmla="*/ 581 h 1148"/>
                <a:gd name="T26" fmla="*/ 114 w 1148"/>
                <a:gd name="T27" fmla="*/ 529 h 1148"/>
                <a:gd name="T28" fmla="*/ 138 w 1148"/>
                <a:gd name="T29" fmla="*/ 481 h 1148"/>
                <a:gd name="T30" fmla="*/ 168 w 1148"/>
                <a:gd name="T31" fmla="*/ 436 h 1148"/>
                <a:gd name="T32" fmla="*/ 204 w 1148"/>
                <a:gd name="T33" fmla="*/ 394 h 1148"/>
                <a:gd name="T34" fmla="*/ 243 w 1148"/>
                <a:gd name="T35" fmla="*/ 357 h 1148"/>
                <a:gd name="T36" fmla="*/ 288 w 1148"/>
                <a:gd name="T37" fmla="*/ 325 h 1148"/>
                <a:gd name="T38" fmla="*/ 335 w 1148"/>
                <a:gd name="T39" fmla="*/ 298 h 1148"/>
                <a:gd name="T40" fmla="*/ 832 w 1148"/>
                <a:gd name="T41" fmla="*/ 52 h 1148"/>
                <a:gd name="T42" fmla="*/ 933 w 1148"/>
                <a:gd name="T43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8" h="1148">
                  <a:moveTo>
                    <a:pt x="933" y="0"/>
                  </a:moveTo>
                  <a:lnTo>
                    <a:pt x="769" y="475"/>
                  </a:lnTo>
                  <a:lnTo>
                    <a:pt x="994" y="457"/>
                  </a:lnTo>
                  <a:lnTo>
                    <a:pt x="1148" y="648"/>
                  </a:lnTo>
                  <a:lnTo>
                    <a:pt x="648" y="1148"/>
                  </a:lnTo>
                  <a:lnTo>
                    <a:pt x="53" y="1148"/>
                  </a:lnTo>
                  <a:lnTo>
                    <a:pt x="35" y="1145"/>
                  </a:lnTo>
                  <a:lnTo>
                    <a:pt x="19" y="1136"/>
                  </a:lnTo>
                  <a:lnTo>
                    <a:pt x="6" y="1121"/>
                  </a:lnTo>
                  <a:lnTo>
                    <a:pt x="0" y="1104"/>
                  </a:lnTo>
                  <a:lnTo>
                    <a:pt x="0" y="1084"/>
                  </a:lnTo>
                  <a:lnTo>
                    <a:pt x="81" y="634"/>
                  </a:lnTo>
                  <a:lnTo>
                    <a:pt x="94" y="581"/>
                  </a:lnTo>
                  <a:lnTo>
                    <a:pt x="114" y="529"/>
                  </a:lnTo>
                  <a:lnTo>
                    <a:pt x="138" y="481"/>
                  </a:lnTo>
                  <a:lnTo>
                    <a:pt x="168" y="436"/>
                  </a:lnTo>
                  <a:lnTo>
                    <a:pt x="204" y="394"/>
                  </a:lnTo>
                  <a:lnTo>
                    <a:pt x="243" y="357"/>
                  </a:lnTo>
                  <a:lnTo>
                    <a:pt x="288" y="325"/>
                  </a:lnTo>
                  <a:lnTo>
                    <a:pt x="335" y="298"/>
                  </a:lnTo>
                  <a:lnTo>
                    <a:pt x="832" y="52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745">
              <a:extLst>
                <a:ext uri="{FF2B5EF4-FFF2-40B4-BE49-F238E27FC236}">
                  <a16:creationId xmlns:a16="http://schemas.microsoft.com/office/drawing/2014/main" id="{06BE2FB4-6C2D-4E7F-B64D-A8BFAAD0C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" y="2771"/>
              <a:ext cx="384" cy="742"/>
            </a:xfrm>
            <a:custGeom>
              <a:avLst/>
              <a:gdLst>
                <a:gd name="T0" fmla="*/ 419 w 770"/>
                <a:gd name="T1" fmla="*/ 0 h 1485"/>
                <a:gd name="T2" fmla="*/ 470 w 770"/>
                <a:gd name="T3" fmla="*/ 11 h 1485"/>
                <a:gd name="T4" fmla="*/ 482 w 770"/>
                <a:gd name="T5" fmla="*/ 62 h 1485"/>
                <a:gd name="T6" fmla="*/ 483 w 770"/>
                <a:gd name="T7" fmla="*/ 135 h 1485"/>
                <a:gd name="T8" fmla="*/ 505 w 770"/>
                <a:gd name="T9" fmla="*/ 161 h 1485"/>
                <a:gd name="T10" fmla="*/ 597 w 770"/>
                <a:gd name="T11" fmla="*/ 179 h 1485"/>
                <a:gd name="T12" fmla="*/ 705 w 770"/>
                <a:gd name="T13" fmla="*/ 220 h 1485"/>
                <a:gd name="T14" fmla="*/ 721 w 770"/>
                <a:gd name="T15" fmla="*/ 254 h 1485"/>
                <a:gd name="T16" fmla="*/ 683 w 770"/>
                <a:gd name="T17" fmla="*/ 390 h 1485"/>
                <a:gd name="T18" fmla="*/ 662 w 770"/>
                <a:gd name="T19" fmla="*/ 423 h 1485"/>
                <a:gd name="T20" fmla="*/ 623 w 770"/>
                <a:gd name="T21" fmla="*/ 414 h 1485"/>
                <a:gd name="T22" fmla="*/ 454 w 770"/>
                <a:gd name="T23" fmla="*/ 370 h 1485"/>
                <a:gd name="T24" fmla="*/ 352 w 770"/>
                <a:gd name="T25" fmla="*/ 375 h 1485"/>
                <a:gd name="T26" fmla="*/ 292 w 770"/>
                <a:gd name="T27" fmla="*/ 412 h 1485"/>
                <a:gd name="T28" fmla="*/ 273 w 770"/>
                <a:gd name="T29" fmla="*/ 475 h 1485"/>
                <a:gd name="T30" fmla="*/ 310 w 770"/>
                <a:gd name="T31" fmla="*/ 537 h 1485"/>
                <a:gd name="T32" fmla="*/ 410 w 770"/>
                <a:gd name="T33" fmla="*/ 592 h 1485"/>
                <a:gd name="T34" fmla="*/ 592 w 770"/>
                <a:gd name="T35" fmla="*/ 674 h 1485"/>
                <a:gd name="T36" fmla="*/ 698 w 770"/>
                <a:gd name="T37" fmla="*/ 764 h 1485"/>
                <a:gd name="T38" fmla="*/ 757 w 770"/>
                <a:gd name="T39" fmla="*/ 880 h 1485"/>
                <a:gd name="T40" fmla="*/ 767 w 770"/>
                <a:gd name="T41" fmla="*/ 1008 h 1485"/>
                <a:gd name="T42" fmla="*/ 724 w 770"/>
                <a:gd name="T43" fmla="*/ 1131 h 1485"/>
                <a:gd name="T44" fmla="*/ 634 w 770"/>
                <a:gd name="T45" fmla="*/ 1230 h 1485"/>
                <a:gd name="T46" fmla="*/ 515 w 770"/>
                <a:gd name="T47" fmla="*/ 1286 h 1485"/>
                <a:gd name="T48" fmla="*/ 477 w 770"/>
                <a:gd name="T49" fmla="*/ 1312 h 1485"/>
                <a:gd name="T50" fmla="*/ 472 w 770"/>
                <a:gd name="T51" fmla="*/ 1391 h 1485"/>
                <a:gd name="T52" fmla="*/ 465 w 770"/>
                <a:gd name="T53" fmla="*/ 1468 h 1485"/>
                <a:gd name="T54" fmla="*/ 429 w 770"/>
                <a:gd name="T55" fmla="*/ 1485 h 1485"/>
                <a:gd name="T56" fmla="*/ 309 w 770"/>
                <a:gd name="T57" fmla="*/ 1483 h 1485"/>
                <a:gd name="T58" fmla="*/ 282 w 770"/>
                <a:gd name="T59" fmla="*/ 1454 h 1485"/>
                <a:gd name="T60" fmla="*/ 279 w 770"/>
                <a:gd name="T61" fmla="*/ 1366 h 1485"/>
                <a:gd name="T62" fmla="*/ 272 w 770"/>
                <a:gd name="T63" fmla="*/ 1319 h 1485"/>
                <a:gd name="T64" fmla="*/ 228 w 770"/>
                <a:gd name="T65" fmla="*/ 1306 h 1485"/>
                <a:gd name="T66" fmla="*/ 88 w 770"/>
                <a:gd name="T67" fmla="*/ 1271 h 1485"/>
                <a:gd name="T68" fmla="*/ 11 w 770"/>
                <a:gd name="T69" fmla="*/ 1232 h 1485"/>
                <a:gd name="T70" fmla="*/ 3 w 770"/>
                <a:gd name="T71" fmla="*/ 1192 h 1485"/>
                <a:gd name="T72" fmla="*/ 39 w 770"/>
                <a:gd name="T73" fmla="*/ 1063 h 1485"/>
                <a:gd name="T74" fmla="*/ 60 w 770"/>
                <a:gd name="T75" fmla="*/ 1028 h 1485"/>
                <a:gd name="T76" fmla="*/ 100 w 770"/>
                <a:gd name="T77" fmla="*/ 1038 h 1485"/>
                <a:gd name="T78" fmla="*/ 251 w 770"/>
                <a:gd name="T79" fmla="*/ 1089 h 1485"/>
                <a:gd name="T80" fmla="*/ 372 w 770"/>
                <a:gd name="T81" fmla="*/ 1099 h 1485"/>
                <a:gd name="T82" fmla="*/ 462 w 770"/>
                <a:gd name="T83" fmla="*/ 1067 h 1485"/>
                <a:gd name="T84" fmla="*/ 503 w 770"/>
                <a:gd name="T85" fmla="*/ 1009 h 1485"/>
                <a:gd name="T86" fmla="*/ 496 w 770"/>
                <a:gd name="T87" fmla="*/ 940 h 1485"/>
                <a:gd name="T88" fmla="*/ 439 w 770"/>
                <a:gd name="T89" fmla="*/ 880 h 1485"/>
                <a:gd name="T90" fmla="*/ 334 w 770"/>
                <a:gd name="T91" fmla="*/ 831 h 1485"/>
                <a:gd name="T92" fmla="*/ 178 w 770"/>
                <a:gd name="T93" fmla="*/ 759 h 1485"/>
                <a:gd name="T94" fmla="*/ 86 w 770"/>
                <a:gd name="T95" fmla="*/ 686 h 1485"/>
                <a:gd name="T96" fmla="*/ 28 w 770"/>
                <a:gd name="T97" fmla="*/ 594 h 1485"/>
                <a:gd name="T98" fmla="*/ 11 w 770"/>
                <a:gd name="T99" fmla="*/ 477 h 1485"/>
                <a:gd name="T100" fmla="*/ 45 w 770"/>
                <a:gd name="T101" fmla="*/ 348 h 1485"/>
                <a:gd name="T102" fmla="*/ 121 w 770"/>
                <a:gd name="T103" fmla="*/ 252 h 1485"/>
                <a:gd name="T104" fmla="*/ 239 w 770"/>
                <a:gd name="T105" fmla="*/ 189 h 1485"/>
                <a:gd name="T106" fmla="*/ 284 w 770"/>
                <a:gd name="T107" fmla="*/ 168 h 1485"/>
                <a:gd name="T108" fmla="*/ 295 w 770"/>
                <a:gd name="T109" fmla="*/ 132 h 1485"/>
                <a:gd name="T110" fmla="*/ 295 w 770"/>
                <a:gd name="T111" fmla="*/ 52 h 1485"/>
                <a:gd name="T112" fmla="*/ 305 w 770"/>
                <a:gd name="T113" fmla="*/ 10 h 1485"/>
                <a:gd name="T114" fmla="*/ 347 w 770"/>
                <a:gd name="T115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0" h="1485">
                  <a:moveTo>
                    <a:pt x="347" y="0"/>
                  </a:moveTo>
                  <a:lnTo>
                    <a:pt x="388" y="0"/>
                  </a:lnTo>
                  <a:lnTo>
                    <a:pt x="419" y="0"/>
                  </a:lnTo>
                  <a:lnTo>
                    <a:pt x="442" y="1"/>
                  </a:lnTo>
                  <a:lnTo>
                    <a:pt x="458" y="5"/>
                  </a:lnTo>
                  <a:lnTo>
                    <a:pt x="470" y="11"/>
                  </a:lnTo>
                  <a:lnTo>
                    <a:pt x="477" y="22"/>
                  </a:lnTo>
                  <a:lnTo>
                    <a:pt x="481" y="39"/>
                  </a:lnTo>
                  <a:lnTo>
                    <a:pt x="482" y="62"/>
                  </a:lnTo>
                  <a:lnTo>
                    <a:pt x="482" y="93"/>
                  </a:lnTo>
                  <a:lnTo>
                    <a:pt x="482" y="118"/>
                  </a:lnTo>
                  <a:lnTo>
                    <a:pt x="483" y="135"/>
                  </a:lnTo>
                  <a:lnTo>
                    <a:pt x="487" y="147"/>
                  </a:lnTo>
                  <a:lnTo>
                    <a:pt x="494" y="156"/>
                  </a:lnTo>
                  <a:lnTo>
                    <a:pt x="505" y="161"/>
                  </a:lnTo>
                  <a:lnTo>
                    <a:pt x="523" y="165"/>
                  </a:lnTo>
                  <a:lnTo>
                    <a:pt x="547" y="170"/>
                  </a:lnTo>
                  <a:lnTo>
                    <a:pt x="597" y="179"/>
                  </a:lnTo>
                  <a:lnTo>
                    <a:pt x="645" y="193"/>
                  </a:lnTo>
                  <a:lnTo>
                    <a:pt x="692" y="213"/>
                  </a:lnTo>
                  <a:lnTo>
                    <a:pt x="705" y="220"/>
                  </a:lnTo>
                  <a:lnTo>
                    <a:pt x="714" y="229"/>
                  </a:lnTo>
                  <a:lnTo>
                    <a:pt x="720" y="240"/>
                  </a:lnTo>
                  <a:lnTo>
                    <a:pt x="721" y="254"/>
                  </a:lnTo>
                  <a:lnTo>
                    <a:pt x="719" y="268"/>
                  </a:lnTo>
                  <a:lnTo>
                    <a:pt x="702" y="329"/>
                  </a:lnTo>
                  <a:lnTo>
                    <a:pt x="683" y="390"/>
                  </a:lnTo>
                  <a:lnTo>
                    <a:pt x="677" y="406"/>
                  </a:lnTo>
                  <a:lnTo>
                    <a:pt x="671" y="417"/>
                  </a:lnTo>
                  <a:lnTo>
                    <a:pt x="662" y="423"/>
                  </a:lnTo>
                  <a:lnTo>
                    <a:pt x="652" y="424"/>
                  </a:lnTo>
                  <a:lnTo>
                    <a:pt x="639" y="422"/>
                  </a:lnTo>
                  <a:lnTo>
                    <a:pt x="623" y="414"/>
                  </a:lnTo>
                  <a:lnTo>
                    <a:pt x="568" y="392"/>
                  </a:lnTo>
                  <a:lnTo>
                    <a:pt x="512" y="377"/>
                  </a:lnTo>
                  <a:lnTo>
                    <a:pt x="454" y="370"/>
                  </a:lnTo>
                  <a:lnTo>
                    <a:pt x="394" y="370"/>
                  </a:lnTo>
                  <a:lnTo>
                    <a:pt x="372" y="371"/>
                  </a:lnTo>
                  <a:lnTo>
                    <a:pt x="352" y="375"/>
                  </a:lnTo>
                  <a:lnTo>
                    <a:pt x="333" y="382"/>
                  </a:lnTo>
                  <a:lnTo>
                    <a:pt x="309" y="396"/>
                  </a:lnTo>
                  <a:lnTo>
                    <a:pt x="292" y="412"/>
                  </a:lnTo>
                  <a:lnTo>
                    <a:pt x="279" y="432"/>
                  </a:lnTo>
                  <a:lnTo>
                    <a:pt x="273" y="453"/>
                  </a:lnTo>
                  <a:lnTo>
                    <a:pt x="273" y="475"/>
                  </a:lnTo>
                  <a:lnTo>
                    <a:pt x="279" y="496"/>
                  </a:lnTo>
                  <a:lnTo>
                    <a:pt x="292" y="517"/>
                  </a:lnTo>
                  <a:lnTo>
                    <a:pt x="310" y="537"/>
                  </a:lnTo>
                  <a:lnTo>
                    <a:pt x="342" y="558"/>
                  </a:lnTo>
                  <a:lnTo>
                    <a:pt x="376" y="576"/>
                  </a:lnTo>
                  <a:lnTo>
                    <a:pt x="410" y="592"/>
                  </a:lnTo>
                  <a:lnTo>
                    <a:pt x="472" y="617"/>
                  </a:lnTo>
                  <a:lnTo>
                    <a:pt x="533" y="644"/>
                  </a:lnTo>
                  <a:lnTo>
                    <a:pt x="592" y="674"/>
                  </a:lnTo>
                  <a:lnTo>
                    <a:pt x="633" y="700"/>
                  </a:lnTo>
                  <a:lnTo>
                    <a:pt x="667" y="730"/>
                  </a:lnTo>
                  <a:lnTo>
                    <a:pt x="698" y="764"/>
                  </a:lnTo>
                  <a:lnTo>
                    <a:pt x="723" y="800"/>
                  </a:lnTo>
                  <a:lnTo>
                    <a:pt x="744" y="840"/>
                  </a:lnTo>
                  <a:lnTo>
                    <a:pt x="757" y="880"/>
                  </a:lnTo>
                  <a:lnTo>
                    <a:pt x="767" y="923"/>
                  </a:lnTo>
                  <a:lnTo>
                    <a:pt x="770" y="965"/>
                  </a:lnTo>
                  <a:lnTo>
                    <a:pt x="767" y="1008"/>
                  </a:lnTo>
                  <a:lnTo>
                    <a:pt x="759" y="1050"/>
                  </a:lnTo>
                  <a:lnTo>
                    <a:pt x="745" y="1092"/>
                  </a:lnTo>
                  <a:lnTo>
                    <a:pt x="724" y="1131"/>
                  </a:lnTo>
                  <a:lnTo>
                    <a:pt x="697" y="1170"/>
                  </a:lnTo>
                  <a:lnTo>
                    <a:pt x="667" y="1202"/>
                  </a:lnTo>
                  <a:lnTo>
                    <a:pt x="634" y="1230"/>
                  </a:lnTo>
                  <a:lnTo>
                    <a:pt x="597" y="1254"/>
                  </a:lnTo>
                  <a:lnTo>
                    <a:pt x="557" y="1272"/>
                  </a:lnTo>
                  <a:lnTo>
                    <a:pt x="515" y="1286"/>
                  </a:lnTo>
                  <a:lnTo>
                    <a:pt x="499" y="1292"/>
                  </a:lnTo>
                  <a:lnTo>
                    <a:pt x="486" y="1301"/>
                  </a:lnTo>
                  <a:lnTo>
                    <a:pt x="477" y="1312"/>
                  </a:lnTo>
                  <a:lnTo>
                    <a:pt x="473" y="1326"/>
                  </a:lnTo>
                  <a:lnTo>
                    <a:pt x="472" y="1343"/>
                  </a:lnTo>
                  <a:lnTo>
                    <a:pt x="472" y="1391"/>
                  </a:lnTo>
                  <a:lnTo>
                    <a:pt x="472" y="1439"/>
                  </a:lnTo>
                  <a:lnTo>
                    <a:pt x="470" y="1455"/>
                  </a:lnTo>
                  <a:lnTo>
                    <a:pt x="465" y="1468"/>
                  </a:lnTo>
                  <a:lnTo>
                    <a:pt x="456" y="1476"/>
                  </a:lnTo>
                  <a:lnTo>
                    <a:pt x="444" y="1483"/>
                  </a:lnTo>
                  <a:lnTo>
                    <a:pt x="429" y="1485"/>
                  </a:lnTo>
                  <a:lnTo>
                    <a:pt x="377" y="1485"/>
                  </a:lnTo>
                  <a:lnTo>
                    <a:pt x="325" y="1485"/>
                  </a:lnTo>
                  <a:lnTo>
                    <a:pt x="309" y="1483"/>
                  </a:lnTo>
                  <a:lnTo>
                    <a:pt x="297" y="1476"/>
                  </a:lnTo>
                  <a:lnTo>
                    <a:pt x="287" y="1467"/>
                  </a:lnTo>
                  <a:lnTo>
                    <a:pt x="282" y="1454"/>
                  </a:lnTo>
                  <a:lnTo>
                    <a:pt x="281" y="1437"/>
                  </a:lnTo>
                  <a:lnTo>
                    <a:pt x="279" y="1402"/>
                  </a:lnTo>
                  <a:lnTo>
                    <a:pt x="279" y="1366"/>
                  </a:lnTo>
                  <a:lnTo>
                    <a:pt x="279" y="1345"/>
                  </a:lnTo>
                  <a:lnTo>
                    <a:pt x="277" y="1329"/>
                  </a:lnTo>
                  <a:lnTo>
                    <a:pt x="272" y="1319"/>
                  </a:lnTo>
                  <a:lnTo>
                    <a:pt x="263" y="1313"/>
                  </a:lnTo>
                  <a:lnTo>
                    <a:pt x="249" y="1308"/>
                  </a:lnTo>
                  <a:lnTo>
                    <a:pt x="228" y="1306"/>
                  </a:lnTo>
                  <a:lnTo>
                    <a:pt x="181" y="1296"/>
                  </a:lnTo>
                  <a:lnTo>
                    <a:pt x="134" y="1285"/>
                  </a:lnTo>
                  <a:lnTo>
                    <a:pt x="88" y="1271"/>
                  </a:lnTo>
                  <a:lnTo>
                    <a:pt x="44" y="1253"/>
                  </a:lnTo>
                  <a:lnTo>
                    <a:pt x="24" y="1242"/>
                  </a:lnTo>
                  <a:lnTo>
                    <a:pt x="11" y="1232"/>
                  </a:lnTo>
                  <a:lnTo>
                    <a:pt x="3" y="1222"/>
                  </a:lnTo>
                  <a:lnTo>
                    <a:pt x="0" y="1208"/>
                  </a:lnTo>
                  <a:lnTo>
                    <a:pt x="3" y="1192"/>
                  </a:lnTo>
                  <a:lnTo>
                    <a:pt x="8" y="1170"/>
                  </a:lnTo>
                  <a:lnTo>
                    <a:pt x="23" y="1117"/>
                  </a:lnTo>
                  <a:lnTo>
                    <a:pt x="39" y="1063"/>
                  </a:lnTo>
                  <a:lnTo>
                    <a:pt x="45" y="1046"/>
                  </a:lnTo>
                  <a:lnTo>
                    <a:pt x="52" y="1034"/>
                  </a:lnTo>
                  <a:lnTo>
                    <a:pt x="60" y="1028"/>
                  </a:lnTo>
                  <a:lnTo>
                    <a:pt x="71" y="1026"/>
                  </a:lnTo>
                  <a:lnTo>
                    <a:pt x="83" y="1029"/>
                  </a:lnTo>
                  <a:lnTo>
                    <a:pt x="100" y="1038"/>
                  </a:lnTo>
                  <a:lnTo>
                    <a:pt x="150" y="1060"/>
                  </a:lnTo>
                  <a:lnTo>
                    <a:pt x="199" y="1077"/>
                  </a:lnTo>
                  <a:lnTo>
                    <a:pt x="251" y="1089"/>
                  </a:lnTo>
                  <a:lnTo>
                    <a:pt x="304" y="1098"/>
                  </a:lnTo>
                  <a:lnTo>
                    <a:pt x="339" y="1101"/>
                  </a:lnTo>
                  <a:lnTo>
                    <a:pt x="372" y="1099"/>
                  </a:lnTo>
                  <a:lnTo>
                    <a:pt x="405" y="1092"/>
                  </a:lnTo>
                  <a:lnTo>
                    <a:pt x="437" y="1081"/>
                  </a:lnTo>
                  <a:lnTo>
                    <a:pt x="462" y="1067"/>
                  </a:lnTo>
                  <a:lnTo>
                    <a:pt x="481" y="1050"/>
                  </a:lnTo>
                  <a:lnTo>
                    <a:pt x="494" y="1030"/>
                  </a:lnTo>
                  <a:lnTo>
                    <a:pt x="503" y="1009"/>
                  </a:lnTo>
                  <a:lnTo>
                    <a:pt x="507" y="986"/>
                  </a:lnTo>
                  <a:lnTo>
                    <a:pt x="504" y="962"/>
                  </a:lnTo>
                  <a:lnTo>
                    <a:pt x="496" y="940"/>
                  </a:lnTo>
                  <a:lnTo>
                    <a:pt x="482" y="918"/>
                  </a:lnTo>
                  <a:lnTo>
                    <a:pt x="462" y="898"/>
                  </a:lnTo>
                  <a:lnTo>
                    <a:pt x="439" y="880"/>
                  </a:lnTo>
                  <a:lnTo>
                    <a:pt x="413" y="866"/>
                  </a:lnTo>
                  <a:lnTo>
                    <a:pt x="387" y="853"/>
                  </a:lnTo>
                  <a:lnTo>
                    <a:pt x="334" y="831"/>
                  </a:lnTo>
                  <a:lnTo>
                    <a:pt x="281" y="810"/>
                  </a:lnTo>
                  <a:lnTo>
                    <a:pt x="229" y="787"/>
                  </a:lnTo>
                  <a:lnTo>
                    <a:pt x="178" y="759"/>
                  </a:lnTo>
                  <a:lnTo>
                    <a:pt x="144" y="737"/>
                  </a:lnTo>
                  <a:lnTo>
                    <a:pt x="113" y="714"/>
                  </a:lnTo>
                  <a:lnTo>
                    <a:pt x="86" y="686"/>
                  </a:lnTo>
                  <a:lnTo>
                    <a:pt x="62" y="658"/>
                  </a:lnTo>
                  <a:lnTo>
                    <a:pt x="42" y="627"/>
                  </a:lnTo>
                  <a:lnTo>
                    <a:pt x="28" y="594"/>
                  </a:lnTo>
                  <a:lnTo>
                    <a:pt x="16" y="558"/>
                  </a:lnTo>
                  <a:lnTo>
                    <a:pt x="11" y="519"/>
                  </a:lnTo>
                  <a:lnTo>
                    <a:pt x="11" y="477"/>
                  </a:lnTo>
                  <a:lnTo>
                    <a:pt x="18" y="430"/>
                  </a:lnTo>
                  <a:lnTo>
                    <a:pt x="29" y="387"/>
                  </a:lnTo>
                  <a:lnTo>
                    <a:pt x="45" y="348"/>
                  </a:lnTo>
                  <a:lnTo>
                    <a:pt x="66" y="313"/>
                  </a:lnTo>
                  <a:lnTo>
                    <a:pt x="92" y="281"/>
                  </a:lnTo>
                  <a:lnTo>
                    <a:pt x="121" y="252"/>
                  </a:lnTo>
                  <a:lnTo>
                    <a:pt x="157" y="228"/>
                  </a:lnTo>
                  <a:lnTo>
                    <a:pt x="195" y="207"/>
                  </a:lnTo>
                  <a:lnTo>
                    <a:pt x="239" y="189"/>
                  </a:lnTo>
                  <a:lnTo>
                    <a:pt x="260" y="181"/>
                  </a:lnTo>
                  <a:lnTo>
                    <a:pt x="274" y="175"/>
                  </a:lnTo>
                  <a:lnTo>
                    <a:pt x="284" y="168"/>
                  </a:lnTo>
                  <a:lnTo>
                    <a:pt x="291" y="160"/>
                  </a:lnTo>
                  <a:lnTo>
                    <a:pt x="294" y="149"/>
                  </a:lnTo>
                  <a:lnTo>
                    <a:pt x="295" y="132"/>
                  </a:lnTo>
                  <a:lnTo>
                    <a:pt x="295" y="111"/>
                  </a:lnTo>
                  <a:lnTo>
                    <a:pt x="294" y="82"/>
                  </a:lnTo>
                  <a:lnTo>
                    <a:pt x="295" y="52"/>
                  </a:lnTo>
                  <a:lnTo>
                    <a:pt x="297" y="34"/>
                  </a:lnTo>
                  <a:lnTo>
                    <a:pt x="300" y="20"/>
                  </a:lnTo>
                  <a:lnTo>
                    <a:pt x="305" y="10"/>
                  </a:lnTo>
                  <a:lnTo>
                    <a:pt x="315" y="4"/>
                  </a:lnTo>
                  <a:lnTo>
                    <a:pt x="329" y="1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746">
              <a:extLst>
                <a:ext uri="{FF2B5EF4-FFF2-40B4-BE49-F238E27FC236}">
                  <a16:creationId xmlns:a16="http://schemas.microsoft.com/office/drawing/2014/main" id="{3132ED70-F5A0-4E27-8582-74E0164D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2455"/>
              <a:ext cx="1089" cy="1425"/>
            </a:xfrm>
            <a:custGeom>
              <a:avLst/>
              <a:gdLst>
                <a:gd name="T0" fmla="*/ 1124 w 2178"/>
                <a:gd name="T1" fmla="*/ 8 h 2850"/>
                <a:gd name="T2" fmla="*/ 1229 w 2178"/>
                <a:gd name="T3" fmla="*/ 39 h 2850"/>
                <a:gd name="T4" fmla="*/ 1305 w 2178"/>
                <a:gd name="T5" fmla="*/ 78 h 2850"/>
                <a:gd name="T6" fmla="*/ 1355 w 2178"/>
                <a:gd name="T7" fmla="*/ 117 h 2850"/>
                <a:gd name="T8" fmla="*/ 1378 w 2178"/>
                <a:gd name="T9" fmla="*/ 139 h 2850"/>
                <a:gd name="T10" fmla="*/ 1489 w 2178"/>
                <a:gd name="T11" fmla="*/ 141 h 2850"/>
                <a:gd name="T12" fmla="*/ 1627 w 2178"/>
                <a:gd name="T13" fmla="*/ 181 h 2850"/>
                <a:gd name="T14" fmla="*/ 1739 w 2178"/>
                <a:gd name="T15" fmla="*/ 264 h 2850"/>
                <a:gd name="T16" fmla="*/ 1823 w 2178"/>
                <a:gd name="T17" fmla="*/ 384 h 2850"/>
                <a:gd name="T18" fmla="*/ 1881 w 2178"/>
                <a:gd name="T19" fmla="*/ 533 h 2850"/>
                <a:gd name="T20" fmla="*/ 1915 w 2178"/>
                <a:gd name="T21" fmla="*/ 710 h 2850"/>
                <a:gd name="T22" fmla="*/ 1929 w 2178"/>
                <a:gd name="T23" fmla="*/ 905 h 2850"/>
                <a:gd name="T24" fmla="*/ 1923 w 2178"/>
                <a:gd name="T25" fmla="*/ 1116 h 2850"/>
                <a:gd name="T26" fmla="*/ 1910 w 2178"/>
                <a:gd name="T27" fmla="*/ 1328 h 2850"/>
                <a:gd name="T28" fmla="*/ 1925 w 2178"/>
                <a:gd name="T29" fmla="*/ 1500 h 2850"/>
                <a:gd name="T30" fmla="*/ 1965 w 2178"/>
                <a:gd name="T31" fmla="*/ 1632 h 2850"/>
                <a:gd name="T32" fmla="*/ 2016 w 2178"/>
                <a:gd name="T33" fmla="*/ 1728 h 2850"/>
                <a:gd name="T34" fmla="*/ 2073 w 2178"/>
                <a:gd name="T35" fmla="*/ 1793 h 2850"/>
                <a:gd name="T36" fmla="*/ 2125 w 2178"/>
                <a:gd name="T37" fmla="*/ 1833 h 2850"/>
                <a:gd name="T38" fmla="*/ 2163 w 2178"/>
                <a:gd name="T39" fmla="*/ 1852 h 2850"/>
                <a:gd name="T40" fmla="*/ 2178 w 2178"/>
                <a:gd name="T41" fmla="*/ 1859 h 2850"/>
                <a:gd name="T42" fmla="*/ 2051 w 2178"/>
                <a:gd name="T43" fmla="*/ 1951 h 2850"/>
                <a:gd name="T44" fmla="*/ 1904 w 2178"/>
                <a:gd name="T45" fmla="*/ 2012 h 2850"/>
                <a:gd name="T46" fmla="*/ 1756 w 2178"/>
                <a:gd name="T47" fmla="*/ 2047 h 2850"/>
                <a:gd name="T48" fmla="*/ 1625 w 2178"/>
                <a:gd name="T49" fmla="*/ 2063 h 2850"/>
                <a:gd name="T50" fmla="*/ 1532 w 2178"/>
                <a:gd name="T51" fmla="*/ 2068 h 2850"/>
                <a:gd name="T52" fmla="*/ 1498 w 2178"/>
                <a:gd name="T53" fmla="*/ 2068 h 2850"/>
                <a:gd name="T54" fmla="*/ 1284 w 2178"/>
                <a:gd name="T55" fmla="*/ 2850 h 2850"/>
                <a:gd name="T56" fmla="*/ 1173 w 2178"/>
                <a:gd name="T57" fmla="*/ 2798 h 2850"/>
                <a:gd name="T58" fmla="*/ 1050 w 2178"/>
                <a:gd name="T59" fmla="*/ 2790 h 2850"/>
                <a:gd name="T60" fmla="*/ 937 w 2178"/>
                <a:gd name="T61" fmla="*/ 2824 h 2850"/>
                <a:gd name="T62" fmla="*/ 690 w 2178"/>
                <a:gd name="T63" fmla="*/ 2071 h 2850"/>
                <a:gd name="T64" fmla="*/ 475 w 2178"/>
                <a:gd name="T65" fmla="*/ 2059 h 2850"/>
                <a:gd name="T66" fmla="*/ 306 w 2178"/>
                <a:gd name="T67" fmla="*/ 2024 h 2850"/>
                <a:gd name="T68" fmla="*/ 179 w 2178"/>
                <a:gd name="T69" fmla="*/ 1979 h 2850"/>
                <a:gd name="T70" fmla="*/ 90 w 2178"/>
                <a:gd name="T71" fmla="*/ 1928 h 2850"/>
                <a:gd name="T72" fmla="*/ 33 w 2178"/>
                <a:gd name="T73" fmla="*/ 1883 h 2850"/>
                <a:gd name="T74" fmla="*/ 5 w 2178"/>
                <a:gd name="T75" fmla="*/ 1855 h 2850"/>
                <a:gd name="T76" fmla="*/ 1 w 2178"/>
                <a:gd name="T77" fmla="*/ 1849 h 2850"/>
                <a:gd name="T78" fmla="*/ 19 w 2178"/>
                <a:gd name="T79" fmla="*/ 1845 h 2850"/>
                <a:gd name="T80" fmla="*/ 51 w 2178"/>
                <a:gd name="T81" fmla="*/ 1834 h 2850"/>
                <a:gd name="T82" fmla="*/ 94 w 2178"/>
                <a:gd name="T83" fmla="*/ 1806 h 2850"/>
                <a:gd name="T84" fmla="*/ 142 w 2178"/>
                <a:gd name="T85" fmla="*/ 1756 h 2850"/>
                <a:gd name="T86" fmla="*/ 190 w 2178"/>
                <a:gd name="T87" fmla="*/ 1678 h 2850"/>
                <a:gd name="T88" fmla="*/ 235 w 2178"/>
                <a:gd name="T89" fmla="*/ 1564 h 2850"/>
                <a:gd name="T90" fmla="*/ 267 w 2178"/>
                <a:gd name="T91" fmla="*/ 1409 h 2850"/>
                <a:gd name="T92" fmla="*/ 285 w 2178"/>
                <a:gd name="T93" fmla="*/ 1206 h 2850"/>
                <a:gd name="T94" fmla="*/ 285 w 2178"/>
                <a:gd name="T95" fmla="*/ 950 h 2850"/>
                <a:gd name="T96" fmla="*/ 303 w 2178"/>
                <a:gd name="T97" fmla="*/ 714 h 2850"/>
                <a:gd name="T98" fmla="*/ 343 w 2178"/>
                <a:gd name="T99" fmla="*/ 525 h 2850"/>
                <a:gd name="T100" fmla="*/ 401 w 2178"/>
                <a:gd name="T101" fmla="*/ 376 h 2850"/>
                <a:gd name="T102" fmla="*/ 472 w 2178"/>
                <a:gd name="T103" fmla="*/ 263 h 2850"/>
                <a:gd name="T104" fmla="*/ 548 w 2178"/>
                <a:gd name="T105" fmla="*/ 180 h 2850"/>
                <a:gd name="T106" fmla="*/ 626 w 2178"/>
                <a:gd name="T107" fmla="*/ 122 h 2850"/>
                <a:gd name="T108" fmla="*/ 698 w 2178"/>
                <a:gd name="T109" fmla="*/ 82 h 2850"/>
                <a:gd name="T110" fmla="*/ 758 w 2178"/>
                <a:gd name="T111" fmla="*/ 57 h 2850"/>
                <a:gd name="T112" fmla="*/ 890 w 2178"/>
                <a:gd name="T113" fmla="*/ 15 h 2850"/>
                <a:gd name="T114" fmla="*/ 1040 w 2178"/>
                <a:gd name="T115" fmla="*/ 0 h 2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8" h="2850">
                  <a:moveTo>
                    <a:pt x="1040" y="0"/>
                  </a:moveTo>
                  <a:lnTo>
                    <a:pt x="1083" y="3"/>
                  </a:lnTo>
                  <a:lnTo>
                    <a:pt x="1124" y="8"/>
                  </a:lnTo>
                  <a:lnTo>
                    <a:pt x="1162" y="16"/>
                  </a:lnTo>
                  <a:lnTo>
                    <a:pt x="1197" y="26"/>
                  </a:lnTo>
                  <a:lnTo>
                    <a:pt x="1229" y="39"/>
                  </a:lnTo>
                  <a:lnTo>
                    <a:pt x="1257" y="51"/>
                  </a:lnTo>
                  <a:lnTo>
                    <a:pt x="1283" y="65"/>
                  </a:lnTo>
                  <a:lnTo>
                    <a:pt x="1305" y="78"/>
                  </a:lnTo>
                  <a:lnTo>
                    <a:pt x="1325" y="92"/>
                  </a:lnTo>
                  <a:lnTo>
                    <a:pt x="1341" y="106"/>
                  </a:lnTo>
                  <a:lnTo>
                    <a:pt x="1355" y="117"/>
                  </a:lnTo>
                  <a:lnTo>
                    <a:pt x="1366" y="127"/>
                  </a:lnTo>
                  <a:lnTo>
                    <a:pt x="1373" y="134"/>
                  </a:lnTo>
                  <a:lnTo>
                    <a:pt x="1378" y="139"/>
                  </a:lnTo>
                  <a:lnTo>
                    <a:pt x="1379" y="141"/>
                  </a:lnTo>
                  <a:lnTo>
                    <a:pt x="1436" y="138"/>
                  </a:lnTo>
                  <a:lnTo>
                    <a:pt x="1489" y="141"/>
                  </a:lnTo>
                  <a:lnTo>
                    <a:pt x="1539" y="150"/>
                  </a:lnTo>
                  <a:lnTo>
                    <a:pt x="1584" y="164"/>
                  </a:lnTo>
                  <a:lnTo>
                    <a:pt x="1627" y="181"/>
                  </a:lnTo>
                  <a:lnTo>
                    <a:pt x="1668" y="204"/>
                  </a:lnTo>
                  <a:lnTo>
                    <a:pt x="1705" y="232"/>
                  </a:lnTo>
                  <a:lnTo>
                    <a:pt x="1739" y="264"/>
                  </a:lnTo>
                  <a:lnTo>
                    <a:pt x="1769" y="300"/>
                  </a:lnTo>
                  <a:lnTo>
                    <a:pt x="1797" y="339"/>
                  </a:lnTo>
                  <a:lnTo>
                    <a:pt x="1823" y="384"/>
                  </a:lnTo>
                  <a:lnTo>
                    <a:pt x="1845" y="431"/>
                  </a:lnTo>
                  <a:lnTo>
                    <a:pt x="1863" y="480"/>
                  </a:lnTo>
                  <a:lnTo>
                    <a:pt x="1881" y="533"/>
                  </a:lnTo>
                  <a:lnTo>
                    <a:pt x="1894" y="590"/>
                  </a:lnTo>
                  <a:lnTo>
                    <a:pt x="1907" y="648"/>
                  </a:lnTo>
                  <a:lnTo>
                    <a:pt x="1915" y="710"/>
                  </a:lnTo>
                  <a:lnTo>
                    <a:pt x="1923" y="773"/>
                  </a:lnTo>
                  <a:lnTo>
                    <a:pt x="1928" y="839"/>
                  </a:lnTo>
                  <a:lnTo>
                    <a:pt x="1929" y="905"/>
                  </a:lnTo>
                  <a:lnTo>
                    <a:pt x="1929" y="973"/>
                  </a:lnTo>
                  <a:lnTo>
                    <a:pt x="1928" y="1044"/>
                  </a:lnTo>
                  <a:lnTo>
                    <a:pt x="1923" y="1116"/>
                  </a:lnTo>
                  <a:lnTo>
                    <a:pt x="1916" y="1187"/>
                  </a:lnTo>
                  <a:lnTo>
                    <a:pt x="1911" y="1260"/>
                  </a:lnTo>
                  <a:lnTo>
                    <a:pt x="1910" y="1328"/>
                  </a:lnTo>
                  <a:lnTo>
                    <a:pt x="1911" y="1390"/>
                  </a:lnTo>
                  <a:lnTo>
                    <a:pt x="1918" y="1448"/>
                  </a:lnTo>
                  <a:lnTo>
                    <a:pt x="1925" y="1500"/>
                  </a:lnTo>
                  <a:lnTo>
                    <a:pt x="1936" y="1548"/>
                  </a:lnTo>
                  <a:lnTo>
                    <a:pt x="1950" y="1593"/>
                  </a:lnTo>
                  <a:lnTo>
                    <a:pt x="1965" y="1632"/>
                  </a:lnTo>
                  <a:lnTo>
                    <a:pt x="1981" y="1668"/>
                  </a:lnTo>
                  <a:lnTo>
                    <a:pt x="1998" y="1699"/>
                  </a:lnTo>
                  <a:lnTo>
                    <a:pt x="2016" y="1728"/>
                  </a:lnTo>
                  <a:lnTo>
                    <a:pt x="2035" y="1752"/>
                  </a:lnTo>
                  <a:lnTo>
                    <a:pt x="2055" y="1775"/>
                  </a:lnTo>
                  <a:lnTo>
                    <a:pt x="2073" y="1793"/>
                  </a:lnTo>
                  <a:lnTo>
                    <a:pt x="2092" y="1809"/>
                  </a:lnTo>
                  <a:lnTo>
                    <a:pt x="2109" y="1822"/>
                  </a:lnTo>
                  <a:lnTo>
                    <a:pt x="2125" y="1833"/>
                  </a:lnTo>
                  <a:lnTo>
                    <a:pt x="2140" y="1841"/>
                  </a:lnTo>
                  <a:lnTo>
                    <a:pt x="2152" y="1848"/>
                  </a:lnTo>
                  <a:lnTo>
                    <a:pt x="2163" y="1852"/>
                  </a:lnTo>
                  <a:lnTo>
                    <a:pt x="2171" y="1856"/>
                  </a:lnTo>
                  <a:lnTo>
                    <a:pt x="2176" y="1857"/>
                  </a:lnTo>
                  <a:lnTo>
                    <a:pt x="2178" y="1859"/>
                  </a:lnTo>
                  <a:lnTo>
                    <a:pt x="2140" y="1893"/>
                  </a:lnTo>
                  <a:lnTo>
                    <a:pt x="2097" y="1924"/>
                  </a:lnTo>
                  <a:lnTo>
                    <a:pt x="2051" y="1951"/>
                  </a:lnTo>
                  <a:lnTo>
                    <a:pt x="2004" y="1975"/>
                  </a:lnTo>
                  <a:lnTo>
                    <a:pt x="1955" y="1995"/>
                  </a:lnTo>
                  <a:lnTo>
                    <a:pt x="1904" y="2012"/>
                  </a:lnTo>
                  <a:lnTo>
                    <a:pt x="1853" y="2026"/>
                  </a:lnTo>
                  <a:lnTo>
                    <a:pt x="1804" y="2038"/>
                  </a:lnTo>
                  <a:lnTo>
                    <a:pt x="1756" y="2047"/>
                  </a:lnTo>
                  <a:lnTo>
                    <a:pt x="1709" y="2054"/>
                  </a:lnTo>
                  <a:lnTo>
                    <a:pt x="1666" y="2059"/>
                  </a:lnTo>
                  <a:lnTo>
                    <a:pt x="1625" y="2063"/>
                  </a:lnTo>
                  <a:lnTo>
                    <a:pt x="1589" y="2065"/>
                  </a:lnTo>
                  <a:lnTo>
                    <a:pt x="1558" y="2068"/>
                  </a:lnTo>
                  <a:lnTo>
                    <a:pt x="1532" y="2068"/>
                  </a:lnTo>
                  <a:lnTo>
                    <a:pt x="1514" y="2068"/>
                  </a:lnTo>
                  <a:lnTo>
                    <a:pt x="1502" y="2068"/>
                  </a:lnTo>
                  <a:lnTo>
                    <a:pt x="1498" y="2068"/>
                  </a:lnTo>
                  <a:lnTo>
                    <a:pt x="1498" y="2214"/>
                  </a:lnTo>
                  <a:lnTo>
                    <a:pt x="1499" y="2225"/>
                  </a:lnTo>
                  <a:lnTo>
                    <a:pt x="1284" y="2850"/>
                  </a:lnTo>
                  <a:lnTo>
                    <a:pt x="1250" y="2828"/>
                  </a:lnTo>
                  <a:lnTo>
                    <a:pt x="1213" y="2811"/>
                  </a:lnTo>
                  <a:lnTo>
                    <a:pt x="1173" y="2798"/>
                  </a:lnTo>
                  <a:lnTo>
                    <a:pt x="1131" y="2791"/>
                  </a:lnTo>
                  <a:lnTo>
                    <a:pt x="1089" y="2787"/>
                  </a:lnTo>
                  <a:lnTo>
                    <a:pt x="1050" y="2790"/>
                  </a:lnTo>
                  <a:lnTo>
                    <a:pt x="1011" y="2797"/>
                  </a:lnTo>
                  <a:lnTo>
                    <a:pt x="973" y="2808"/>
                  </a:lnTo>
                  <a:lnTo>
                    <a:pt x="937" y="2824"/>
                  </a:lnTo>
                  <a:lnTo>
                    <a:pt x="903" y="2844"/>
                  </a:lnTo>
                  <a:lnTo>
                    <a:pt x="690" y="2221"/>
                  </a:lnTo>
                  <a:lnTo>
                    <a:pt x="690" y="2071"/>
                  </a:lnTo>
                  <a:lnTo>
                    <a:pt x="613" y="2070"/>
                  </a:lnTo>
                  <a:lnTo>
                    <a:pt x="541" y="2066"/>
                  </a:lnTo>
                  <a:lnTo>
                    <a:pt x="475" y="2059"/>
                  </a:lnTo>
                  <a:lnTo>
                    <a:pt x="414" y="2049"/>
                  </a:lnTo>
                  <a:lnTo>
                    <a:pt x="358" y="2038"/>
                  </a:lnTo>
                  <a:lnTo>
                    <a:pt x="306" y="2024"/>
                  </a:lnTo>
                  <a:lnTo>
                    <a:pt x="259" y="2010"/>
                  </a:lnTo>
                  <a:lnTo>
                    <a:pt x="217" y="1995"/>
                  </a:lnTo>
                  <a:lnTo>
                    <a:pt x="179" y="1979"/>
                  </a:lnTo>
                  <a:lnTo>
                    <a:pt x="146" y="1961"/>
                  </a:lnTo>
                  <a:lnTo>
                    <a:pt x="116" y="1944"/>
                  </a:lnTo>
                  <a:lnTo>
                    <a:pt x="90" y="1928"/>
                  </a:lnTo>
                  <a:lnTo>
                    <a:pt x="68" y="1912"/>
                  </a:lnTo>
                  <a:lnTo>
                    <a:pt x="49" y="1897"/>
                  </a:lnTo>
                  <a:lnTo>
                    <a:pt x="33" y="1883"/>
                  </a:lnTo>
                  <a:lnTo>
                    <a:pt x="21" y="1872"/>
                  </a:lnTo>
                  <a:lnTo>
                    <a:pt x="12" y="1862"/>
                  </a:lnTo>
                  <a:lnTo>
                    <a:pt x="5" y="1855"/>
                  </a:lnTo>
                  <a:lnTo>
                    <a:pt x="1" y="1850"/>
                  </a:lnTo>
                  <a:lnTo>
                    <a:pt x="0" y="1849"/>
                  </a:lnTo>
                  <a:lnTo>
                    <a:pt x="1" y="1849"/>
                  </a:lnTo>
                  <a:lnTo>
                    <a:pt x="5" y="1848"/>
                  </a:lnTo>
                  <a:lnTo>
                    <a:pt x="11" y="1848"/>
                  </a:lnTo>
                  <a:lnTo>
                    <a:pt x="19" y="1845"/>
                  </a:lnTo>
                  <a:lnTo>
                    <a:pt x="29" y="1843"/>
                  </a:lnTo>
                  <a:lnTo>
                    <a:pt x="38" y="1839"/>
                  </a:lnTo>
                  <a:lnTo>
                    <a:pt x="51" y="1834"/>
                  </a:lnTo>
                  <a:lnTo>
                    <a:pt x="64" y="1827"/>
                  </a:lnTo>
                  <a:lnTo>
                    <a:pt x="79" y="1818"/>
                  </a:lnTo>
                  <a:lnTo>
                    <a:pt x="94" y="1806"/>
                  </a:lnTo>
                  <a:lnTo>
                    <a:pt x="110" y="1792"/>
                  </a:lnTo>
                  <a:lnTo>
                    <a:pt x="126" y="1776"/>
                  </a:lnTo>
                  <a:lnTo>
                    <a:pt x="142" y="1756"/>
                  </a:lnTo>
                  <a:lnTo>
                    <a:pt x="158" y="1734"/>
                  </a:lnTo>
                  <a:lnTo>
                    <a:pt x="175" y="1708"/>
                  </a:lnTo>
                  <a:lnTo>
                    <a:pt x="190" y="1678"/>
                  </a:lnTo>
                  <a:lnTo>
                    <a:pt x="206" y="1645"/>
                  </a:lnTo>
                  <a:lnTo>
                    <a:pt x="221" y="1606"/>
                  </a:lnTo>
                  <a:lnTo>
                    <a:pt x="235" y="1564"/>
                  </a:lnTo>
                  <a:lnTo>
                    <a:pt x="247" y="1517"/>
                  </a:lnTo>
                  <a:lnTo>
                    <a:pt x="258" y="1466"/>
                  </a:lnTo>
                  <a:lnTo>
                    <a:pt x="267" y="1409"/>
                  </a:lnTo>
                  <a:lnTo>
                    <a:pt x="275" y="1347"/>
                  </a:lnTo>
                  <a:lnTo>
                    <a:pt x="282" y="1279"/>
                  </a:lnTo>
                  <a:lnTo>
                    <a:pt x="285" y="1206"/>
                  </a:lnTo>
                  <a:lnTo>
                    <a:pt x="287" y="1126"/>
                  </a:lnTo>
                  <a:lnTo>
                    <a:pt x="287" y="1039"/>
                  </a:lnTo>
                  <a:lnTo>
                    <a:pt x="285" y="950"/>
                  </a:lnTo>
                  <a:lnTo>
                    <a:pt x="288" y="866"/>
                  </a:lnTo>
                  <a:lnTo>
                    <a:pt x="294" y="787"/>
                  </a:lnTo>
                  <a:lnTo>
                    <a:pt x="303" y="714"/>
                  </a:lnTo>
                  <a:lnTo>
                    <a:pt x="314" y="646"/>
                  </a:lnTo>
                  <a:lnTo>
                    <a:pt x="327" y="583"/>
                  </a:lnTo>
                  <a:lnTo>
                    <a:pt x="343" y="525"/>
                  </a:lnTo>
                  <a:lnTo>
                    <a:pt x="361" y="470"/>
                  </a:lnTo>
                  <a:lnTo>
                    <a:pt x="380" y="421"/>
                  </a:lnTo>
                  <a:lnTo>
                    <a:pt x="401" y="376"/>
                  </a:lnTo>
                  <a:lnTo>
                    <a:pt x="424" y="334"/>
                  </a:lnTo>
                  <a:lnTo>
                    <a:pt x="447" y="297"/>
                  </a:lnTo>
                  <a:lnTo>
                    <a:pt x="472" y="263"/>
                  </a:lnTo>
                  <a:lnTo>
                    <a:pt x="496" y="233"/>
                  </a:lnTo>
                  <a:lnTo>
                    <a:pt x="522" y="204"/>
                  </a:lnTo>
                  <a:lnTo>
                    <a:pt x="548" y="180"/>
                  </a:lnTo>
                  <a:lnTo>
                    <a:pt x="574" y="159"/>
                  </a:lnTo>
                  <a:lnTo>
                    <a:pt x="600" y="139"/>
                  </a:lnTo>
                  <a:lnTo>
                    <a:pt x="626" y="122"/>
                  </a:lnTo>
                  <a:lnTo>
                    <a:pt x="651" y="107"/>
                  </a:lnTo>
                  <a:lnTo>
                    <a:pt x="674" y="93"/>
                  </a:lnTo>
                  <a:lnTo>
                    <a:pt x="698" y="82"/>
                  </a:lnTo>
                  <a:lnTo>
                    <a:pt x="720" y="72"/>
                  </a:lnTo>
                  <a:lnTo>
                    <a:pt x="740" y="63"/>
                  </a:lnTo>
                  <a:lnTo>
                    <a:pt x="758" y="57"/>
                  </a:lnTo>
                  <a:lnTo>
                    <a:pt x="776" y="50"/>
                  </a:lnTo>
                  <a:lnTo>
                    <a:pt x="835" y="30"/>
                  </a:lnTo>
                  <a:lnTo>
                    <a:pt x="890" y="15"/>
                  </a:lnTo>
                  <a:lnTo>
                    <a:pt x="943" y="7"/>
                  </a:lnTo>
                  <a:lnTo>
                    <a:pt x="993" y="0"/>
                  </a:lnTo>
                  <a:lnTo>
                    <a:pt x="10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747">
              <a:extLst>
                <a:ext uri="{FF2B5EF4-FFF2-40B4-BE49-F238E27FC236}">
                  <a16:creationId xmlns:a16="http://schemas.microsoft.com/office/drawing/2014/main" id="{755CE84A-157C-4E51-BE81-9343C27A8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3592"/>
              <a:ext cx="1586" cy="894"/>
            </a:xfrm>
            <a:custGeom>
              <a:avLst/>
              <a:gdLst>
                <a:gd name="T0" fmla="*/ 3102 w 3172"/>
                <a:gd name="T1" fmla="*/ 0 h 1789"/>
                <a:gd name="T2" fmla="*/ 3144 w 3172"/>
                <a:gd name="T3" fmla="*/ 9 h 1789"/>
                <a:gd name="T4" fmla="*/ 3167 w 3172"/>
                <a:gd name="T5" fmla="*/ 35 h 1789"/>
                <a:gd name="T6" fmla="*/ 3172 w 3172"/>
                <a:gd name="T7" fmla="*/ 78 h 1789"/>
                <a:gd name="T8" fmla="*/ 3146 w 3172"/>
                <a:gd name="T9" fmla="*/ 606 h 1789"/>
                <a:gd name="T10" fmla="*/ 3141 w 3172"/>
                <a:gd name="T11" fmla="*/ 643 h 1789"/>
                <a:gd name="T12" fmla="*/ 3123 w 3172"/>
                <a:gd name="T13" fmla="*/ 673 h 1789"/>
                <a:gd name="T14" fmla="*/ 3092 w 3172"/>
                <a:gd name="T15" fmla="*/ 690 h 1789"/>
                <a:gd name="T16" fmla="*/ 3065 w 3172"/>
                <a:gd name="T17" fmla="*/ 689 h 1789"/>
                <a:gd name="T18" fmla="*/ 3040 w 3172"/>
                <a:gd name="T19" fmla="*/ 671 h 1789"/>
                <a:gd name="T20" fmla="*/ 2866 w 3172"/>
                <a:gd name="T21" fmla="*/ 498 h 1789"/>
                <a:gd name="T22" fmla="*/ 1594 w 3172"/>
                <a:gd name="T23" fmla="*/ 1769 h 1789"/>
                <a:gd name="T24" fmla="*/ 1551 w 3172"/>
                <a:gd name="T25" fmla="*/ 1787 h 1789"/>
                <a:gd name="T26" fmla="*/ 1506 w 3172"/>
                <a:gd name="T27" fmla="*/ 1787 h 1789"/>
                <a:gd name="T28" fmla="*/ 1463 w 3172"/>
                <a:gd name="T29" fmla="*/ 1769 h 1789"/>
                <a:gd name="T30" fmla="*/ 768 w 3172"/>
                <a:gd name="T31" fmla="*/ 1077 h 1789"/>
                <a:gd name="T32" fmla="*/ 213 w 3172"/>
                <a:gd name="T33" fmla="*/ 1631 h 1789"/>
                <a:gd name="T34" fmla="*/ 171 w 3172"/>
                <a:gd name="T35" fmla="*/ 1648 h 1789"/>
                <a:gd name="T36" fmla="*/ 125 w 3172"/>
                <a:gd name="T37" fmla="*/ 1648 h 1789"/>
                <a:gd name="T38" fmla="*/ 83 w 3172"/>
                <a:gd name="T39" fmla="*/ 1631 h 1789"/>
                <a:gd name="T40" fmla="*/ 33 w 3172"/>
                <a:gd name="T41" fmla="*/ 1585 h 1789"/>
                <a:gd name="T42" fmla="*/ 5 w 3172"/>
                <a:gd name="T43" fmla="*/ 1541 h 1789"/>
                <a:gd name="T44" fmla="*/ 0 w 3172"/>
                <a:gd name="T45" fmla="*/ 1489 h 1789"/>
                <a:gd name="T46" fmla="*/ 17 w 3172"/>
                <a:gd name="T47" fmla="*/ 1439 h 1789"/>
                <a:gd name="T48" fmla="*/ 656 w 3172"/>
                <a:gd name="T49" fmla="*/ 794 h 1789"/>
                <a:gd name="T50" fmla="*/ 704 w 3172"/>
                <a:gd name="T51" fmla="*/ 749 h 1789"/>
                <a:gd name="T52" fmla="*/ 746 w 3172"/>
                <a:gd name="T53" fmla="*/ 732 h 1789"/>
                <a:gd name="T54" fmla="*/ 792 w 3172"/>
                <a:gd name="T55" fmla="*/ 732 h 1789"/>
                <a:gd name="T56" fmla="*/ 834 w 3172"/>
                <a:gd name="T57" fmla="*/ 749 h 1789"/>
                <a:gd name="T58" fmla="*/ 883 w 3172"/>
                <a:gd name="T59" fmla="*/ 794 h 1789"/>
                <a:gd name="T60" fmla="*/ 1504 w 3172"/>
                <a:gd name="T61" fmla="*/ 1417 h 1789"/>
                <a:gd name="T62" fmla="*/ 2670 w 3172"/>
                <a:gd name="T63" fmla="*/ 301 h 1789"/>
                <a:gd name="T64" fmla="*/ 2504 w 3172"/>
                <a:gd name="T65" fmla="*/ 134 h 1789"/>
                <a:gd name="T66" fmla="*/ 2487 w 3172"/>
                <a:gd name="T67" fmla="*/ 115 h 1789"/>
                <a:gd name="T68" fmla="*/ 2477 w 3172"/>
                <a:gd name="T69" fmla="*/ 92 h 1789"/>
                <a:gd name="T70" fmla="*/ 2482 w 3172"/>
                <a:gd name="T71" fmla="*/ 63 h 1789"/>
                <a:gd name="T72" fmla="*/ 2502 w 3172"/>
                <a:gd name="T73" fmla="*/ 38 h 1789"/>
                <a:gd name="T74" fmla="*/ 2526 w 3172"/>
                <a:gd name="T75" fmla="*/ 29 h 1789"/>
                <a:gd name="T76" fmla="*/ 2554 w 3172"/>
                <a:gd name="T77" fmla="*/ 26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72" h="1789">
                  <a:moveTo>
                    <a:pt x="3093" y="0"/>
                  </a:moveTo>
                  <a:lnTo>
                    <a:pt x="3102" y="0"/>
                  </a:lnTo>
                  <a:lnTo>
                    <a:pt x="3125" y="3"/>
                  </a:lnTo>
                  <a:lnTo>
                    <a:pt x="3144" y="9"/>
                  </a:lnTo>
                  <a:lnTo>
                    <a:pt x="3157" y="20"/>
                  </a:lnTo>
                  <a:lnTo>
                    <a:pt x="3167" y="35"/>
                  </a:lnTo>
                  <a:lnTo>
                    <a:pt x="3171" y="54"/>
                  </a:lnTo>
                  <a:lnTo>
                    <a:pt x="3172" y="78"/>
                  </a:lnTo>
                  <a:lnTo>
                    <a:pt x="3159" y="343"/>
                  </a:lnTo>
                  <a:lnTo>
                    <a:pt x="3146" y="606"/>
                  </a:lnTo>
                  <a:lnTo>
                    <a:pt x="3145" y="624"/>
                  </a:lnTo>
                  <a:lnTo>
                    <a:pt x="3141" y="643"/>
                  </a:lnTo>
                  <a:lnTo>
                    <a:pt x="3134" y="658"/>
                  </a:lnTo>
                  <a:lnTo>
                    <a:pt x="3123" y="673"/>
                  </a:lnTo>
                  <a:lnTo>
                    <a:pt x="3107" y="684"/>
                  </a:lnTo>
                  <a:lnTo>
                    <a:pt x="3092" y="690"/>
                  </a:lnTo>
                  <a:lnTo>
                    <a:pt x="3080" y="691"/>
                  </a:lnTo>
                  <a:lnTo>
                    <a:pt x="3065" y="689"/>
                  </a:lnTo>
                  <a:lnTo>
                    <a:pt x="3051" y="681"/>
                  </a:lnTo>
                  <a:lnTo>
                    <a:pt x="3040" y="671"/>
                  </a:lnTo>
                  <a:lnTo>
                    <a:pt x="3028" y="660"/>
                  </a:lnTo>
                  <a:lnTo>
                    <a:pt x="2866" y="498"/>
                  </a:lnTo>
                  <a:lnTo>
                    <a:pt x="1613" y="1753"/>
                  </a:lnTo>
                  <a:lnTo>
                    <a:pt x="1594" y="1769"/>
                  </a:lnTo>
                  <a:lnTo>
                    <a:pt x="1573" y="1780"/>
                  </a:lnTo>
                  <a:lnTo>
                    <a:pt x="1551" y="1787"/>
                  </a:lnTo>
                  <a:lnTo>
                    <a:pt x="1529" y="1789"/>
                  </a:lnTo>
                  <a:lnTo>
                    <a:pt x="1506" y="1787"/>
                  </a:lnTo>
                  <a:lnTo>
                    <a:pt x="1484" y="1780"/>
                  </a:lnTo>
                  <a:lnTo>
                    <a:pt x="1463" y="1769"/>
                  </a:lnTo>
                  <a:lnTo>
                    <a:pt x="1445" y="1753"/>
                  </a:lnTo>
                  <a:lnTo>
                    <a:pt x="768" y="1077"/>
                  </a:lnTo>
                  <a:lnTo>
                    <a:pt x="231" y="1615"/>
                  </a:lnTo>
                  <a:lnTo>
                    <a:pt x="213" y="1631"/>
                  </a:lnTo>
                  <a:lnTo>
                    <a:pt x="193" y="1641"/>
                  </a:lnTo>
                  <a:lnTo>
                    <a:pt x="171" y="1648"/>
                  </a:lnTo>
                  <a:lnTo>
                    <a:pt x="147" y="1649"/>
                  </a:lnTo>
                  <a:lnTo>
                    <a:pt x="125" y="1648"/>
                  </a:lnTo>
                  <a:lnTo>
                    <a:pt x="103" y="1641"/>
                  </a:lnTo>
                  <a:lnTo>
                    <a:pt x="83" y="1631"/>
                  </a:lnTo>
                  <a:lnTo>
                    <a:pt x="64" y="1615"/>
                  </a:lnTo>
                  <a:lnTo>
                    <a:pt x="33" y="1585"/>
                  </a:lnTo>
                  <a:lnTo>
                    <a:pt x="17" y="1564"/>
                  </a:lnTo>
                  <a:lnTo>
                    <a:pt x="5" y="1541"/>
                  </a:lnTo>
                  <a:lnTo>
                    <a:pt x="0" y="1515"/>
                  </a:lnTo>
                  <a:lnTo>
                    <a:pt x="0" y="1489"/>
                  </a:lnTo>
                  <a:lnTo>
                    <a:pt x="5" y="1463"/>
                  </a:lnTo>
                  <a:lnTo>
                    <a:pt x="17" y="1439"/>
                  </a:lnTo>
                  <a:lnTo>
                    <a:pt x="33" y="1417"/>
                  </a:lnTo>
                  <a:lnTo>
                    <a:pt x="656" y="794"/>
                  </a:lnTo>
                  <a:lnTo>
                    <a:pt x="685" y="764"/>
                  </a:lnTo>
                  <a:lnTo>
                    <a:pt x="704" y="749"/>
                  </a:lnTo>
                  <a:lnTo>
                    <a:pt x="724" y="738"/>
                  </a:lnTo>
                  <a:lnTo>
                    <a:pt x="746" y="732"/>
                  </a:lnTo>
                  <a:lnTo>
                    <a:pt x="768" y="730"/>
                  </a:lnTo>
                  <a:lnTo>
                    <a:pt x="792" y="732"/>
                  </a:lnTo>
                  <a:lnTo>
                    <a:pt x="813" y="738"/>
                  </a:lnTo>
                  <a:lnTo>
                    <a:pt x="834" y="749"/>
                  </a:lnTo>
                  <a:lnTo>
                    <a:pt x="852" y="764"/>
                  </a:lnTo>
                  <a:lnTo>
                    <a:pt x="883" y="794"/>
                  </a:lnTo>
                  <a:lnTo>
                    <a:pt x="992" y="904"/>
                  </a:lnTo>
                  <a:lnTo>
                    <a:pt x="1504" y="1417"/>
                  </a:lnTo>
                  <a:lnTo>
                    <a:pt x="1529" y="1442"/>
                  </a:lnTo>
                  <a:lnTo>
                    <a:pt x="2670" y="301"/>
                  </a:lnTo>
                  <a:lnTo>
                    <a:pt x="2587" y="218"/>
                  </a:lnTo>
                  <a:lnTo>
                    <a:pt x="2504" y="134"/>
                  </a:lnTo>
                  <a:lnTo>
                    <a:pt x="2494" y="125"/>
                  </a:lnTo>
                  <a:lnTo>
                    <a:pt x="2487" y="115"/>
                  </a:lnTo>
                  <a:lnTo>
                    <a:pt x="2481" y="104"/>
                  </a:lnTo>
                  <a:lnTo>
                    <a:pt x="2477" y="92"/>
                  </a:lnTo>
                  <a:lnTo>
                    <a:pt x="2477" y="78"/>
                  </a:lnTo>
                  <a:lnTo>
                    <a:pt x="2482" y="63"/>
                  </a:lnTo>
                  <a:lnTo>
                    <a:pt x="2491" y="48"/>
                  </a:lnTo>
                  <a:lnTo>
                    <a:pt x="2502" y="38"/>
                  </a:lnTo>
                  <a:lnTo>
                    <a:pt x="2513" y="32"/>
                  </a:lnTo>
                  <a:lnTo>
                    <a:pt x="2526" y="29"/>
                  </a:lnTo>
                  <a:lnTo>
                    <a:pt x="2540" y="27"/>
                  </a:lnTo>
                  <a:lnTo>
                    <a:pt x="2554" y="26"/>
                  </a:lnTo>
                  <a:lnTo>
                    <a:pt x="3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">
            <a:extLst>
              <a:ext uri="{FF2B5EF4-FFF2-40B4-BE49-F238E27FC236}">
                <a16:creationId xmlns:a16="http://schemas.microsoft.com/office/drawing/2014/main" id="{41F97340-E364-46F7-926B-BB7127EE94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3333" y="2533938"/>
            <a:ext cx="453991" cy="386412"/>
            <a:chOff x="5911" y="2226"/>
            <a:chExt cx="262" cy="223"/>
          </a:xfrm>
          <a:solidFill>
            <a:srgbClr val="33CC33"/>
          </a:solidFill>
        </p:grpSpPr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625C7546-C45F-4E0B-9942-DDFDD73C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2253"/>
              <a:ext cx="123" cy="192"/>
            </a:xfrm>
            <a:custGeom>
              <a:avLst/>
              <a:gdLst>
                <a:gd name="T0" fmla="*/ 816 w 1600"/>
                <a:gd name="T1" fmla="*/ 4 h 2499"/>
                <a:gd name="T2" fmla="*/ 902 w 1600"/>
                <a:gd name="T3" fmla="*/ 28 h 2499"/>
                <a:gd name="T4" fmla="*/ 964 w 1600"/>
                <a:gd name="T5" fmla="*/ 61 h 2499"/>
                <a:gd name="T6" fmla="*/ 1001 w 1600"/>
                <a:gd name="T7" fmla="*/ 91 h 2499"/>
                <a:gd name="T8" fmla="*/ 1014 w 1600"/>
                <a:gd name="T9" fmla="*/ 103 h 2499"/>
                <a:gd name="T10" fmla="*/ 1139 w 1600"/>
                <a:gd name="T11" fmla="*/ 112 h 2499"/>
                <a:gd name="T12" fmla="*/ 1241 w 1600"/>
                <a:gd name="T13" fmla="*/ 161 h 2499"/>
                <a:gd name="T14" fmla="*/ 1317 w 1600"/>
                <a:gd name="T15" fmla="*/ 244 h 2499"/>
                <a:gd name="T16" fmla="*/ 1371 w 1600"/>
                <a:gd name="T17" fmla="*/ 356 h 2499"/>
                <a:gd name="T18" fmla="*/ 1403 w 1600"/>
                <a:gd name="T19" fmla="*/ 492 h 2499"/>
                <a:gd name="T20" fmla="*/ 1417 w 1600"/>
                <a:gd name="T21" fmla="*/ 646 h 2499"/>
                <a:gd name="T22" fmla="*/ 1412 w 1600"/>
                <a:gd name="T23" fmla="*/ 814 h 2499"/>
                <a:gd name="T24" fmla="*/ 1403 w 1600"/>
                <a:gd name="T25" fmla="*/ 979 h 2499"/>
                <a:gd name="T26" fmla="*/ 1416 w 1600"/>
                <a:gd name="T27" fmla="*/ 1109 h 2499"/>
                <a:gd name="T28" fmla="*/ 1447 w 1600"/>
                <a:gd name="T29" fmla="*/ 1208 h 2499"/>
                <a:gd name="T30" fmla="*/ 1488 w 1600"/>
                <a:gd name="T31" fmla="*/ 1277 h 2499"/>
                <a:gd name="T32" fmla="*/ 1532 w 1600"/>
                <a:gd name="T33" fmla="*/ 1324 h 2499"/>
                <a:gd name="T34" fmla="*/ 1570 w 1600"/>
                <a:gd name="T35" fmla="*/ 1351 h 2499"/>
                <a:gd name="T36" fmla="*/ 1595 w 1600"/>
                <a:gd name="T37" fmla="*/ 1362 h 2499"/>
                <a:gd name="T38" fmla="*/ 1570 w 1600"/>
                <a:gd name="T39" fmla="*/ 1391 h 2499"/>
                <a:gd name="T40" fmla="*/ 1464 w 1600"/>
                <a:gd name="T41" fmla="*/ 1453 h 2499"/>
                <a:gd name="T42" fmla="*/ 1347 w 1600"/>
                <a:gd name="T43" fmla="*/ 1491 h 2499"/>
                <a:gd name="T44" fmla="*/ 1237 w 1600"/>
                <a:gd name="T45" fmla="*/ 1510 h 2499"/>
                <a:gd name="T46" fmla="*/ 1150 w 1600"/>
                <a:gd name="T47" fmla="*/ 1517 h 2499"/>
                <a:gd name="T48" fmla="*/ 1104 w 1600"/>
                <a:gd name="T49" fmla="*/ 1518 h 2499"/>
                <a:gd name="T50" fmla="*/ 1101 w 1600"/>
                <a:gd name="T51" fmla="*/ 1633 h 2499"/>
                <a:gd name="T52" fmla="*/ 507 w 1600"/>
                <a:gd name="T53" fmla="*/ 1521 h 2499"/>
                <a:gd name="T54" fmla="*/ 342 w 1600"/>
                <a:gd name="T55" fmla="*/ 1511 h 2499"/>
                <a:gd name="T56" fmla="*/ 214 w 1600"/>
                <a:gd name="T57" fmla="*/ 1483 h 2499"/>
                <a:gd name="T58" fmla="*/ 120 w 1600"/>
                <a:gd name="T59" fmla="*/ 1447 h 2499"/>
                <a:gd name="T60" fmla="*/ 56 w 1600"/>
                <a:gd name="T61" fmla="*/ 1407 h 2499"/>
                <a:gd name="T62" fmla="*/ 18 w 1600"/>
                <a:gd name="T63" fmla="*/ 1375 h 2499"/>
                <a:gd name="T64" fmla="*/ 1 w 1600"/>
                <a:gd name="T65" fmla="*/ 1358 h 2499"/>
                <a:gd name="T66" fmla="*/ 4 w 1600"/>
                <a:gd name="T67" fmla="*/ 1356 h 2499"/>
                <a:gd name="T68" fmla="*/ 24 w 1600"/>
                <a:gd name="T69" fmla="*/ 1352 h 2499"/>
                <a:gd name="T70" fmla="*/ 54 w 1600"/>
                <a:gd name="T71" fmla="*/ 1336 h 2499"/>
                <a:gd name="T72" fmla="*/ 91 w 1600"/>
                <a:gd name="T73" fmla="*/ 1305 h 2499"/>
                <a:gd name="T74" fmla="*/ 130 w 1600"/>
                <a:gd name="T75" fmla="*/ 1250 h 2499"/>
                <a:gd name="T76" fmla="*/ 166 w 1600"/>
                <a:gd name="T77" fmla="*/ 1168 h 2499"/>
                <a:gd name="T78" fmla="*/ 194 w 1600"/>
                <a:gd name="T79" fmla="*/ 1051 h 2499"/>
                <a:gd name="T80" fmla="*/ 210 w 1600"/>
                <a:gd name="T81" fmla="*/ 894 h 2499"/>
                <a:gd name="T82" fmla="*/ 211 w 1600"/>
                <a:gd name="T83" fmla="*/ 692 h 2499"/>
                <a:gd name="T84" fmla="*/ 225 w 1600"/>
                <a:gd name="T85" fmla="*/ 507 h 2499"/>
                <a:gd name="T86" fmla="*/ 260 w 1600"/>
                <a:gd name="T87" fmla="*/ 362 h 2499"/>
                <a:gd name="T88" fmla="*/ 309 w 1600"/>
                <a:gd name="T89" fmla="*/ 251 h 2499"/>
                <a:gd name="T90" fmla="*/ 366 w 1600"/>
                <a:gd name="T91" fmla="*/ 169 h 2499"/>
                <a:gd name="T92" fmla="*/ 428 w 1600"/>
                <a:gd name="T93" fmla="*/ 111 h 2499"/>
                <a:gd name="T94" fmla="*/ 488 w 1600"/>
                <a:gd name="T95" fmla="*/ 72 h 2499"/>
                <a:gd name="T96" fmla="*/ 541 w 1600"/>
                <a:gd name="T97" fmla="*/ 48 h 2499"/>
                <a:gd name="T98" fmla="*/ 617 w 1600"/>
                <a:gd name="T99" fmla="*/ 21 h 2499"/>
                <a:gd name="T100" fmla="*/ 745 w 1600"/>
                <a:gd name="T101" fmla="*/ 0 h 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00" h="2499">
                  <a:moveTo>
                    <a:pt x="745" y="0"/>
                  </a:moveTo>
                  <a:lnTo>
                    <a:pt x="781" y="1"/>
                  </a:lnTo>
                  <a:lnTo>
                    <a:pt x="816" y="4"/>
                  </a:lnTo>
                  <a:lnTo>
                    <a:pt x="847" y="10"/>
                  </a:lnTo>
                  <a:lnTo>
                    <a:pt x="876" y="19"/>
                  </a:lnTo>
                  <a:lnTo>
                    <a:pt x="902" y="28"/>
                  </a:lnTo>
                  <a:lnTo>
                    <a:pt x="926" y="38"/>
                  </a:lnTo>
                  <a:lnTo>
                    <a:pt x="946" y="49"/>
                  </a:lnTo>
                  <a:lnTo>
                    <a:pt x="964" y="61"/>
                  </a:lnTo>
                  <a:lnTo>
                    <a:pt x="978" y="72"/>
                  </a:lnTo>
                  <a:lnTo>
                    <a:pt x="991" y="82"/>
                  </a:lnTo>
                  <a:lnTo>
                    <a:pt x="1001" y="91"/>
                  </a:lnTo>
                  <a:lnTo>
                    <a:pt x="1007" y="97"/>
                  </a:lnTo>
                  <a:lnTo>
                    <a:pt x="1012" y="101"/>
                  </a:lnTo>
                  <a:lnTo>
                    <a:pt x="1014" y="103"/>
                  </a:lnTo>
                  <a:lnTo>
                    <a:pt x="1058" y="101"/>
                  </a:lnTo>
                  <a:lnTo>
                    <a:pt x="1100" y="104"/>
                  </a:lnTo>
                  <a:lnTo>
                    <a:pt x="1139" y="112"/>
                  </a:lnTo>
                  <a:lnTo>
                    <a:pt x="1176" y="124"/>
                  </a:lnTo>
                  <a:lnTo>
                    <a:pt x="1210" y="140"/>
                  </a:lnTo>
                  <a:lnTo>
                    <a:pt x="1241" y="161"/>
                  </a:lnTo>
                  <a:lnTo>
                    <a:pt x="1269" y="185"/>
                  </a:lnTo>
                  <a:lnTo>
                    <a:pt x="1293" y="213"/>
                  </a:lnTo>
                  <a:lnTo>
                    <a:pt x="1317" y="244"/>
                  </a:lnTo>
                  <a:lnTo>
                    <a:pt x="1337" y="279"/>
                  </a:lnTo>
                  <a:lnTo>
                    <a:pt x="1355" y="316"/>
                  </a:lnTo>
                  <a:lnTo>
                    <a:pt x="1371" y="356"/>
                  </a:lnTo>
                  <a:lnTo>
                    <a:pt x="1383" y="400"/>
                  </a:lnTo>
                  <a:lnTo>
                    <a:pt x="1394" y="445"/>
                  </a:lnTo>
                  <a:lnTo>
                    <a:pt x="1403" y="492"/>
                  </a:lnTo>
                  <a:lnTo>
                    <a:pt x="1410" y="542"/>
                  </a:lnTo>
                  <a:lnTo>
                    <a:pt x="1414" y="594"/>
                  </a:lnTo>
                  <a:lnTo>
                    <a:pt x="1417" y="646"/>
                  </a:lnTo>
                  <a:lnTo>
                    <a:pt x="1417" y="701"/>
                  </a:lnTo>
                  <a:lnTo>
                    <a:pt x="1416" y="757"/>
                  </a:lnTo>
                  <a:lnTo>
                    <a:pt x="1412" y="814"/>
                  </a:lnTo>
                  <a:lnTo>
                    <a:pt x="1408" y="871"/>
                  </a:lnTo>
                  <a:lnTo>
                    <a:pt x="1404" y="927"/>
                  </a:lnTo>
                  <a:lnTo>
                    <a:pt x="1403" y="979"/>
                  </a:lnTo>
                  <a:lnTo>
                    <a:pt x="1405" y="1026"/>
                  </a:lnTo>
                  <a:lnTo>
                    <a:pt x="1410" y="1070"/>
                  </a:lnTo>
                  <a:lnTo>
                    <a:pt x="1416" y="1109"/>
                  </a:lnTo>
                  <a:lnTo>
                    <a:pt x="1425" y="1146"/>
                  </a:lnTo>
                  <a:lnTo>
                    <a:pt x="1436" y="1178"/>
                  </a:lnTo>
                  <a:lnTo>
                    <a:pt x="1447" y="1208"/>
                  </a:lnTo>
                  <a:lnTo>
                    <a:pt x="1460" y="1234"/>
                  </a:lnTo>
                  <a:lnTo>
                    <a:pt x="1474" y="1258"/>
                  </a:lnTo>
                  <a:lnTo>
                    <a:pt x="1488" y="1277"/>
                  </a:lnTo>
                  <a:lnTo>
                    <a:pt x="1503" y="1296"/>
                  </a:lnTo>
                  <a:lnTo>
                    <a:pt x="1517" y="1310"/>
                  </a:lnTo>
                  <a:lnTo>
                    <a:pt x="1532" y="1324"/>
                  </a:lnTo>
                  <a:lnTo>
                    <a:pt x="1545" y="1334"/>
                  </a:lnTo>
                  <a:lnTo>
                    <a:pt x="1559" y="1343"/>
                  </a:lnTo>
                  <a:lnTo>
                    <a:pt x="1570" y="1351"/>
                  </a:lnTo>
                  <a:lnTo>
                    <a:pt x="1580" y="1356"/>
                  </a:lnTo>
                  <a:lnTo>
                    <a:pt x="1588" y="1360"/>
                  </a:lnTo>
                  <a:lnTo>
                    <a:pt x="1595" y="1362"/>
                  </a:lnTo>
                  <a:lnTo>
                    <a:pt x="1599" y="1364"/>
                  </a:lnTo>
                  <a:lnTo>
                    <a:pt x="1600" y="1364"/>
                  </a:lnTo>
                  <a:lnTo>
                    <a:pt x="1570" y="1391"/>
                  </a:lnTo>
                  <a:lnTo>
                    <a:pt x="1537" y="1415"/>
                  </a:lnTo>
                  <a:lnTo>
                    <a:pt x="1501" y="1435"/>
                  </a:lnTo>
                  <a:lnTo>
                    <a:pt x="1464" y="1453"/>
                  </a:lnTo>
                  <a:lnTo>
                    <a:pt x="1425" y="1468"/>
                  </a:lnTo>
                  <a:lnTo>
                    <a:pt x="1386" y="1481"/>
                  </a:lnTo>
                  <a:lnTo>
                    <a:pt x="1347" y="1491"/>
                  </a:lnTo>
                  <a:lnTo>
                    <a:pt x="1309" y="1499"/>
                  </a:lnTo>
                  <a:lnTo>
                    <a:pt x="1272" y="1505"/>
                  </a:lnTo>
                  <a:lnTo>
                    <a:pt x="1237" y="1510"/>
                  </a:lnTo>
                  <a:lnTo>
                    <a:pt x="1205" y="1514"/>
                  </a:lnTo>
                  <a:lnTo>
                    <a:pt x="1176" y="1516"/>
                  </a:lnTo>
                  <a:lnTo>
                    <a:pt x="1150" y="1517"/>
                  </a:lnTo>
                  <a:lnTo>
                    <a:pt x="1129" y="1518"/>
                  </a:lnTo>
                  <a:lnTo>
                    <a:pt x="1114" y="1518"/>
                  </a:lnTo>
                  <a:lnTo>
                    <a:pt x="1104" y="1518"/>
                  </a:lnTo>
                  <a:lnTo>
                    <a:pt x="1100" y="1518"/>
                  </a:lnTo>
                  <a:lnTo>
                    <a:pt x="1100" y="1625"/>
                  </a:lnTo>
                  <a:lnTo>
                    <a:pt x="1101" y="1633"/>
                  </a:lnTo>
                  <a:lnTo>
                    <a:pt x="805" y="2499"/>
                  </a:lnTo>
                  <a:lnTo>
                    <a:pt x="507" y="1630"/>
                  </a:lnTo>
                  <a:lnTo>
                    <a:pt x="507" y="1521"/>
                  </a:lnTo>
                  <a:lnTo>
                    <a:pt x="447" y="1520"/>
                  </a:lnTo>
                  <a:lnTo>
                    <a:pt x="392" y="1516"/>
                  </a:lnTo>
                  <a:lnTo>
                    <a:pt x="342" y="1511"/>
                  </a:lnTo>
                  <a:lnTo>
                    <a:pt x="295" y="1503"/>
                  </a:lnTo>
                  <a:lnTo>
                    <a:pt x="252" y="1494"/>
                  </a:lnTo>
                  <a:lnTo>
                    <a:pt x="214" y="1483"/>
                  </a:lnTo>
                  <a:lnTo>
                    <a:pt x="179" y="1471"/>
                  </a:lnTo>
                  <a:lnTo>
                    <a:pt x="148" y="1459"/>
                  </a:lnTo>
                  <a:lnTo>
                    <a:pt x="120" y="1447"/>
                  </a:lnTo>
                  <a:lnTo>
                    <a:pt x="95" y="1433"/>
                  </a:lnTo>
                  <a:lnTo>
                    <a:pt x="73" y="1420"/>
                  </a:lnTo>
                  <a:lnTo>
                    <a:pt x="56" y="1407"/>
                  </a:lnTo>
                  <a:lnTo>
                    <a:pt x="40" y="1396"/>
                  </a:lnTo>
                  <a:lnTo>
                    <a:pt x="27" y="1385"/>
                  </a:lnTo>
                  <a:lnTo>
                    <a:pt x="18" y="1375"/>
                  </a:lnTo>
                  <a:lnTo>
                    <a:pt x="9" y="1367"/>
                  </a:lnTo>
                  <a:lnTo>
                    <a:pt x="4" y="1362"/>
                  </a:lnTo>
                  <a:lnTo>
                    <a:pt x="1" y="1358"/>
                  </a:lnTo>
                  <a:lnTo>
                    <a:pt x="0" y="1357"/>
                  </a:lnTo>
                  <a:lnTo>
                    <a:pt x="1" y="1357"/>
                  </a:lnTo>
                  <a:lnTo>
                    <a:pt x="4" y="1356"/>
                  </a:lnTo>
                  <a:lnTo>
                    <a:pt x="9" y="1355"/>
                  </a:lnTo>
                  <a:lnTo>
                    <a:pt x="16" y="1354"/>
                  </a:lnTo>
                  <a:lnTo>
                    <a:pt x="24" y="1352"/>
                  </a:lnTo>
                  <a:lnTo>
                    <a:pt x="33" y="1348"/>
                  </a:lnTo>
                  <a:lnTo>
                    <a:pt x="43" y="1342"/>
                  </a:lnTo>
                  <a:lnTo>
                    <a:pt x="54" y="1336"/>
                  </a:lnTo>
                  <a:lnTo>
                    <a:pt x="66" y="1328"/>
                  </a:lnTo>
                  <a:lnTo>
                    <a:pt x="78" y="1318"/>
                  </a:lnTo>
                  <a:lnTo>
                    <a:pt x="91" y="1305"/>
                  </a:lnTo>
                  <a:lnTo>
                    <a:pt x="104" y="1290"/>
                  </a:lnTo>
                  <a:lnTo>
                    <a:pt x="117" y="1271"/>
                  </a:lnTo>
                  <a:lnTo>
                    <a:pt x="130" y="1250"/>
                  </a:lnTo>
                  <a:lnTo>
                    <a:pt x="142" y="1227"/>
                  </a:lnTo>
                  <a:lnTo>
                    <a:pt x="155" y="1199"/>
                  </a:lnTo>
                  <a:lnTo>
                    <a:pt x="166" y="1168"/>
                  </a:lnTo>
                  <a:lnTo>
                    <a:pt x="177" y="1134"/>
                  </a:lnTo>
                  <a:lnTo>
                    <a:pt x="186" y="1095"/>
                  </a:lnTo>
                  <a:lnTo>
                    <a:pt x="194" y="1051"/>
                  </a:lnTo>
                  <a:lnTo>
                    <a:pt x="200" y="1004"/>
                  </a:lnTo>
                  <a:lnTo>
                    <a:pt x="205" y="951"/>
                  </a:lnTo>
                  <a:lnTo>
                    <a:pt x="210" y="894"/>
                  </a:lnTo>
                  <a:lnTo>
                    <a:pt x="211" y="831"/>
                  </a:lnTo>
                  <a:lnTo>
                    <a:pt x="211" y="763"/>
                  </a:lnTo>
                  <a:lnTo>
                    <a:pt x="211" y="692"/>
                  </a:lnTo>
                  <a:lnTo>
                    <a:pt x="213" y="626"/>
                  </a:lnTo>
                  <a:lnTo>
                    <a:pt x="218" y="564"/>
                  </a:lnTo>
                  <a:lnTo>
                    <a:pt x="225" y="507"/>
                  </a:lnTo>
                  <a:lnTo>
                    <a:pt x="234" y="454"/>
                  </a:lnTo>
                  <a:lnTo>
                    <a:pt x="247" y="407"/>
                  </a:lnTo>
                  <a:lnTo>
                    <a:pt x="260" y="362"/>
                  </a:lnTo>
                  <a:lnTo>
                    <a:pt x="275" y="321"/>
                  </a:lnTo>
                  <a:lnTo>
                    <a:pt x="291" y="284"/>
                  </a:lnTo>
                  <a:lnTo>
                    <a:pt x="309" y="251"/>
                  </a:lnTo>
                  <a:lnTo>
                    <a:pt x="327" y="221"/>
                  </a:lnTo>
                  <a:lnTo>
                    <a:pt x="347" y="193"/>
                  </a:lnTo>
                  <a:lnTo>
                    <a:pt x="366" y="169"/>
                  </a:lnTo>
                  <a:lnTo>
                    <a:pt x="387" y="148"/>
                  </a:lnTo>
                  <a:lnTo>
                    <a:pt x="408" y="128"/>
                  </a:lnTo>
                  <a:lnTo>
                    <a:pt x="428" y="111"/>
                  </a:lnTo>
                  <a:lnTo>
                    <a:pt x="449" y="97"/>
                  </a:lnTo>
                  <a:lnTo>
                    <a:pt x="469" y="84"/>
                  </a:lnTo>
                  <a:lnTo>
                    <a:pt x="488" y="72"/>
                  </a:lnTo>
                  <a:lnTo>
                    <a:pt x="507" y="63"/>
                  </a:lnTo>
                  <a:lnTo>
                    <a:pt x="524" y="55"/>
                  </a:lnTo>
                  <a:lnTo>
                    <a:pt x="541" y="48"/>
                  </a:lnTo>
                  <a:lnTo>
                    <a:pt x="556" y="42"/>
                  </a:lnTo>
                  <a:lnTo>
                    <a:pt x="570" y="37"/>
                  </a:lnTo>
                  <a:lnTo>
                    <a:pt x="617" y="21"/>
                  </a:lnTo>
                  <a:lnTo>
                    <a:pt x="663" y="9"/>
                  </a:lnTo>
                  <a:lnTo>
                    <a:pt x="705" y="3"/>
                  </a:lnTo>
                  <a:lnTo>
                    <a:pt x="745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643BEE99-8ADD-48E3-86EF-E0F79BFB8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" y="2385"/>
              <a:ext cx="168" cy="64"/>
            </a:xfrm>
            <a:custGeom>
              <a:avLst/>
              <a:gdLst>
                <a:gd name="T0" fmla="*/ 685 w 2188"/>
                <a:gd name="T1" fmla="*/ 0 h 843"/>
                <a:gd name="T2" fmla="*/ 566 w 2188"/>
                <a:gd name="T3" fmla="*/ 348 h 843"/>
                <a:gd name="T4" fmla="*/ 730 w 2188"/>
                <a:gd name="T5" fmla="*/ 336 h 843"/>
                <a:gd name="T6" fmla="*/ 1094 w 2188"/>
                <a:gd name="T7" fmla="*/ 784 h 843"/>
                <a:gd name="T8" fmla="*/ 1457 w 2188"/>
                <a:gd name="T9" fmla="*/ 336 h 843"/>
                <a:gd name="T10" fmla="*/ 1623 w 2188"/>
                <a:gd name="T11" fmla="*/ 348 h 843"/>
                <a:gd name="T12" fmla="*/ 1505 w 2188"/>
                <a:gd name="T13" fmla="*/ 0 h 843"/>
                <a:gd name="T14" fmla="*/ 1536 w 2188"/>
                <a:gd name="T15" fmla="*/ 18 h 843"/>
                <a:gd name="T16" fmla="*/ 1568 w 2188"/>
                <a:gd name="T17" fmla="*/ 34 h 843"/>
                <a:gd name="T18" fmla="*/ 1941 w 2188"/>
                <a:gd name="T19" fmla="*/ 219 h 843"/>
                <a:gd name="T20" fmla="*/ 1977 w 2188"/>
                <a:gd name="T21" fmla="*/ 240 h 843"/>
                <a:gd name="T22" fmla="*/ 2010 w 2188"/>
                <a:gd name="T23" fmla="*/ 263 h 843"/>
                <a:gd name="T24" fmla="*/ 2038 w 2188"/>
                <a:gd name="T25" fmla="*/ 290 h 843"/>
                <a:gd name="T26" fmla="*/ 2064 w 2188"/>
                <a:gd name="T27" fmla="*/ 320 h 843"/>
                <a:gd name="T28" fmla="*/ 2086 w 2188"/>
                <a:gd name="T29" fmla="*/ 353 h 843"/>
                <a:gd name="T30" fmla="*/ 2105 w 2188"/>
                <a:gd name="T31" fmla="*/ 389 h 843"/>
                <a:gd name="T32" fmla="*/ 2118 w 2188"/>
                <a:gd name="T33" fmla="*/ 427 h 843"/>
                <a:gd name="T34" fmla="*/ 2128 w 2188"/>
                <a:gd name="T35" fmla="*/ 466 h 843"/>
                <a:gd name="T36" fmla="*/ 2188 w 2188"/>
                <a:gd name="T37" fmla="*/ 796 h 843"/>
                <a:gd name="T38" fmla="*/ 2188 w 2188"/>
                <a:gd name="T39" fmla="*/ 810 h 843"/>
                <a:gd name="T40" fmla="*/ 2183 w 2188"/>
                <a:gd name="T41" fmla="*/ 823 h 843"/>
                <a:gd name="T42" fmla="*/ 2175 w 2188"/>
                <a:gd name="T43" fmla="*/ 833 h 843"/>
                <a:gd name="T44" fmla="*/ 2163 w 2188"/>
                <a:gd name="T45" fmla="*/ 840 h 843"/>
                <a:gd name="T46" fmla="*/ 2149 w 2188"/>
                <a:gd name="T47" fmla="*/ 843 h 843"/>
                <a:gd name="T48" fmla="*/ 38 w 2188"/>
                <a:gd name="T49" fmla="*/ 843 h 843"/>
                <a:gd name="T50" fmla="*/ 25 w 2188"/>
                <a:gd name="T51" fmla="*/ 840 h 843"/>
                <a:gd name="T52" fmla="*/ 13 w 2188"/>
                <a:gd name="T53" fmla="*/ 833 h 843"/>
                <a:gd name="T54" fmla="*/ 4 w 2188"/>
                <a:gd name="T55" fmla="*/ 823 h 843"/>
                <a:gd name="T56" fmla="*/ 0 w 2188"/>
                <a:gd name="T57" fmla="*/ 810 h 843"/>
                <a:gd name="T58" fmla="*/ 0 w 2188"/>
                <a:gd name="T59" fmla="*/ 796 h 843"/>
                <a:gd name="T60" fmla="*/ 59 w 2188"/>
                <a:gd name="T61" fmla="*/ 466 h 843"/>
                <a:gd name="T62" fmla="*/ 69 w 2188"/>
                <a:gd name="T63" fmla="*/ 426 h 843"/>
                <a:gd name="T64" fmla="*/ 83 w 2188"/>
                <a:gd name="T65" fmla="*/ 388 h 843"/>
                <a:gd name="T66" fmla="*/ 101 w 2188"/>
                <a:gd name="T67" fmla="*/ 353 h 843"/>
                <a:gd name="T68" fmla="*/ 123 w 2188"/>
                <a:gd name="T69" fmla="*/ 320 h 843"/>
                <a:gd name="T70" fmla="*/ 149 w 2188"/>
                <a:gd name="T71" fmla="*/ 289 h 843"/>
                <a:gd name="T72" fmla="*/ 179 w 2188"/>
                <a:gd name="T73" fmla="*/ 262 h 843"/>
                <a:gd name="T74" fmla="*/ 211 w 2188"/>
                <a:gd name="T75" fmla="*/ 239 h 843"/>
                <a:gd name="T76" fmla="*/ 246 w 2188"/>
                <a:gd name="T77" fmla="*/ 219 h 843"/>
                <a:gd name="T78" fmla="*/ 611 w 2188"/>
                <a:gd name="T79" fmla="*/ 38 h 843"/>
                <a:gd name="T80" fmla="*/ 685 w 2188"/>
                <a:gd name="T81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88" h="843">
                  <a:moveTo>
                    <a:pt x="685" y="0"/>
                  </a:moveTo>
                  <a:lnTo>
                    <a:pt x="566" y="348"/>
                  </a:lnTo>
                  <a:lnTo>
                    <a:pt x="730" y="336"/>
                  </a:lnTo>
                  <a:lnTo>
                    <a:pt x="1094" y="784"/>
                  </a:lnTo>
                  <a:lnTo>
                    <a:pt x="1457" y="336"/>
                  </a:lnTo>
                  <a:lnTo>
                    <a:pt x="1623" y="348"/>
                  </a:lnTo>
                  <a:lnTo>
                    <a:pt x="1505" y="0"/>
                  </a:lnTo>
                  <a:lnTo>
                    <a:pt x="1536" y="18"/>
                  </a:lnTo>
                  <a:lnTo>
                    <a:pt x="1568" y="34"/>
                  </a:lnTo>
                  <a:lnTo>
                    <a:pt x="1941" y="219"/>
                  </a:lnTo>
                  <a:lnTo>
                    <a:pt x="1977" y="240"/>
                  </a:lnTo>
                  <a:lnTo>
                    <a:pt x="2010" y="263"/>
                  </a:lnTo>
                  <a:lnTo>
                    <a:pt x="2038" y="290"/>
                  </a:lnTo>
                  <a:lnTo>
                    <a:pt x="2064" y="320"/>
                  </a:lnTo>
                  <a:lnTo>
                    <a:pt x="2086" y="353"/>
                  </a:lnTo>
                  <a:lnTo>
                    <a:pt x="2105" y="389"/>
                  </a:lnTo>
                  <a:lnTo>
                    <a:pt x="2118" y="427"/>
                  </a:lnTo>
                  <a:lnTo>
                    <a:pt x="2128" y="466"/>
                  </a:lnTo>
                  <a:lnTo>
                    <a:pt x="2188" y="796"/>
                  </a:lnTo>
                  <a:lnTo>
                    <a:pt x="2188" y="810"/>
                  </a:lnTo>
                  <a:lnTo>
                    <a:pt x="2183" y="823"/>
                  </a:lnTo>
                  <a:lnTo>
                    <a:pt x="2175" y="833"/>
                  </a:lnTo>
                  <a:lnTo>
                    <a:pt x="2163" y="840"/>
                  </a:lnTo>
                  <a:lnTo>
                    <a:pt x="2149" y="843"/>
                  </a:lnTo>
                  <a:lnTo>
                    <a:pt x="38" y="843"/>
                  </a:lnTo>
                  <a:lnTo>
                    <a:pt x="25" y="840"/>
                  </a:lnTo>
                  <a:lnTo>
                    <a:pt x="13" y="833"/>
                  </a:lnTo>
                  <a:lnTo>
                    <a:pt x="4" y="823"/>
                  </a:lnTo>
                  <a:lnTo>
                    <a:pt x="0" y="810"/>
                  </a:lnTo>
                  <a:lnTo>
                    <a:pt x="0" y="796"/>
                  </a:lnTo>
                  <a:lnTo>
                    <a:pt x="59" y="466"/>
                  </a:lnTo>
                  <a:lnTo>
                    <a:pt x="69" y="426"/>
                  </a:lnTo>
                  <a:lnTo>
                    <a:pt x="83" y="388"/>
                  </a:lnTo>
                  <a:lnTo>
                    <a:pt x="101" y="353"/>
                  </a:lnTo>
                  <a:lnTo>
                    <a:pt x="123" y="320"/>
                  </a:lnTo>
                  <a:lnTo>
                    <a:pt x="149" y="289"/>
                  </a:lnTo>
                  <a:lnTo>
                    <a:pt x="179" y="262"/>
                  </a:lnTo>
                  <a:lnTo>
                    <a:pt x="211" y="239"/>
                  </a:lnTo>
                  <a:lnTo>
                    <a:pt x="246" y="219"/>
                  </a:lnTo>
                  <a:lnTo>
                    <a:pt x="611" y="38"/>
                  </a:lnTo>
                  <a:lnTo>
                    <a:pt x="685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CF5A356D-2F13-4169-BB2A-EA6030B59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9" y="2226"/>
              <a:ext cx="114" cy="114"/>
            </a:xfrm>
            <a:custGeom>
              <a:avLst/>
              <a:gdLst>
                <a:gd name="T0" fmla="*/ 1013 w 1475"/>
                <a:gd name="T1" fmla="*/ 653 h 1477"/>
                <a:gd name="T2" fmla="*/ 969 w 1475"/>
                <a:gd name="T3" fmla="*/ 696 h 1477"/>
                <a:gd name="T4" fmla="*/ 962 w 1475"/>
                <a:gd name="T5" fmla="*/ 760 h 1477"/>
                <a:gd name="T6" fmla="*/ 995 w 1475"/>
                <a:gd name="T7" fmla="*/ 814 h 1477"/>
                <a:gd name="T8" fmla="*/ 1055 w 1475"/>
                <a:gd name="T9" fmla="*/ 834 h 1477"/>
                <a:gd name="T10" fmla="*/ 1115 w 1475"/>
                <a:gd name="T11" fmla="*/ 814 h 1477"/>
                <a:gd name="T12" fmla="*/ 1149 w 1475"/>
                <a:gd name="T13" fmla="*/ 760 h 1477"/>
                <a:gd name="T14" fmla="*/ 1141 w 1475"/>
                <a:gd name="T15" fmla="*/ 696 h 1477"/>
                <a:gd name="T16" fmla="*/ 1097 w 1475"/>
                <a:gd name="T17" fmla="*/ 653 h 1477"/>
                <a:gd name="T18" fmla="*/ 738 w 1475"/>
                <a:gd name="T19" fmla="*/ 642 h 1477"/>
                <a:gd name="T20" fmla="*/ 678 w 1475"/>
                <a:gd name="T21" fmla="*/ 664 h 1477"/>
                <a:gd name="T22" fmla="*/ 644 w 1475"/>
                <a:gd name="T23" fmla="*/ 717 h 1477"/>
                <a:gd name="T24" fmla="*/ 651 w 1475"/>
                <a:gd name="T25" fmla="*/ 781 h 1477"/>
                <a:gd name="T26" fmla="*/ 696 w 1475"/>
                <a:gd name="T27" fmla="*/ 825 h 1477"/>
                <a:gd name="T28" fmla="*/ 760 w 1475"/>
                <a:gd name="T29" fmla="*/ 832 h 1477"/>
                <a:gd name="T30" fmla="*/ 812 w 1475"/>
                <a:gd name="T31" fmla="*/ 798 h 1477"/>
                <a:gd name="T32" fmla="*/ 834 w 1475"/>
                <a:gd name="T33" fmla="*/ 738 h 1477"/>
                <a:gd name="T34" fmla="*/ 812 w 1475"/>
                <a:gd name="T35" fmla="*/ 679 h 1477"/>
                <a:gd name="T36" fmla="*/ 760 w 1475"/>
                <a:gd name="T37" fmla="*/ 646 h 1477"/>
                <a:gd name="T38" fmla="*/ 398 w 1475"/>
                <a:gd name="T39" fmla="*/ 646 h 1477"/>
                <a:gd name="T40" fmla="*/ 345 w 1475"/>
                <a:gd name="T41" fmla="*/ 679 h 1477"/>
                <a:gd name="T42" fmla="*/ 324 w 1475"/>
                <a:gd name="T43" fmla="*/ 738 h 1477"/>
                <a:gd name="T44" fmla="*/ 345 w 1475"/>
                <a:gd name="T45" fmla="*/ 798 h 1477"/>
                <a:gd name="T46" fmla="*/ 398 w 1475"/>
                <a:gd name="T47" fmla="*/ 832 h 1477"/>
                <a:gd name="T48" fmla="*/ 462 w 1475"/>
                <a:gd name="T49" fmla="*/ 825 h 1477"/>
                <a:gd name="T50" fmla="*/ 506 w 1475"/>
                <a:gd name="T51" fmla="*/ 781 h 1477"/>
                <a:gd name="T52" fmla="*/ 513 w 1475"/>
                <a:gd name="T53" fmla="*/ 717 h 1477"/>
                <a:gd name="T54" fmla="*/ 480 w 1475"/>
                <a:gd name="T55" fmla="*/ 664 h 1477"/>
                <a:gd name="T56" fmla="*/ 420 w 1475"/>
                <a:gd name="T57" fmla="*/ 642 h 1477"/>
                <a:gd name="T58" fmla="*/ 885 w 1475"/>
                <a:gd name="T59" fmla="*/ 15 h 1477"/>
                <a:gd name="T60" fmla="*/ 1057 w 1475"/>
                <a:gd name="T61" fmla="*/ 72 h 1477"/>
                <a:gd name="T62" fmla="*/ 1213 w 1475"/>
                <a:gd name="T63" fmla="*/ 174 h 1477"/>
                <a:gd name="T64" fmla="*/ 1341 w 1475"/>
                <a:gd name="T65" fmla="*/ 313 h 1477"/>
                <a:gd name="T66" fmla="*/ 1427 w 1475"/>
                <a:gd name="T67" fmla="*/ 475 h 1477"/>
                <a:gd name="T68" fmla="*/ 1471 w 1475"/>
                <a:gd name="T69" fmla="*/ 650 h 1477"/>
                <a:gd name="T70" fmla="*/ 1471 w 1475"/>
                <a:gd name="T71" fmla="*/ 828 h 1477"/>
                <a:gd name="T72" fmla="*/ 1427 w 1475"/>
                <a:gd name="T73" fmla="*/ 1003 h 1477"/>
                <a:gd name="T74" fmla="*/ 1341 w 1475"/>
                <a:gd name="T75" fmla="*/ 1165 h 1477"/>
                <a:gd name="T76" fmla="*/ 1213 w 1475"/>
                <a:gd name="T77" fmla="*/ 1304 h 1477"/>
                <a:gd name="T78" fmla="*/ 1057 w 1475"/>
                <a:gd name="T79" fmla="*/ 1406 h 1477"/>
                <a:gd name="T80" fmla="*/ 885 w 1475"/>
                <a:gd name="T81" fmla="*/ 1462 h 1477"/>
                <a:gd name="T82" fmla="*/ 707 w 1475"/>
                <a:gd name="T83" fmla="*/ 1477 h 1477"/>
                <a:gd name="T84" fmla="*/ 530 w 1475"/>
                <a:gd name="T85" fmla="*/ 1448 h 1477"/>
                <a:gd name="T86" fmla="*/ 363 w 1475"/>
                <a:gd name="T87" fmla="*/ 1377 h 1477"/>
                <a:gd name="T88" fmla="*/ 278 w 1475"/>
                <a:gd name="T89" fmla="*/ 1426 h 1477"/>
                <a:gd name="T90" fmla="*/ 155 w 1475"/>
                <a:gd name="T91" fmla="*/ 1461 h 1477"/>
                <a:gd name="T92" fmla="*/ 48 w 1475"/>
                <a:gd name="T93" fmla="*/ 1460 h 1477"/>
                <a:gd name="T94" fmla="*/ 25 w 1475"/>
                <a:gd name="T95" fmla="*/ 1442 h 1477"/>
                <a:gd name="T96" fmla="*/ 31 w 1475"/>
                <a:gd name="T97" fmla="*/ 1413 h 1477"/>
                <a:gd name="T98" fmla="*/ 98 w 1475"/>
                <a:gd name="T99" fmla="*/ 1366 h 1477"/>
                <a:gd name="T100" fmla="*/ 163 w 1475"/>
                <a:gd name="T101" fmla="*/ 1289 h 1477"/>
                <a:gd name="T102" fmla="*/ 185 w 1475"/>
                <a:gd name="T103" fmla="*/ 1228 h 1477"/>
                <a:gd name="T104" fmla="*/ 78 w 1475"/>
                <a:gd name="T105" fmla="*/ 1072 h 1477"/>
                <a:gd name="T106" fmla="*/ 16 w 1475"/>
                <a:gd name="T107" fmla="*/ 899 h 1477"/>
                <a:gd name="T108" fmla="*/ 0 w 1475"/>
                <a:gd name="T109" fmla="*/ 718 h 1477"/>
                <a:gd name="T110" fmla="*/ 27 w 1475"/>
                <a:gd name="T111" fmla="*/ 537 h 1477"/>
                <a:gd name="T112" fmla="*/ 99 w 1475"/>
                <a:gd name="T113" fmla="*/ 368 h 1477"/>
                <a:gd name="T114" fmla="*/ 216 w 1475"/>
                <a:gd name="T115" fmla="*/ 216 h 1477"/>
                <a:gd name="T116" fmla="*/ 364 w 1475"/>
                <a:gd name="T117" fmla="*/ 101 h 1477"/>
                <a:gd name="T118" fmla="*/ 531 w 1475"/>
                <a:gd name="T119" fmla="*/ 29 h 1477"/>
                <a:gd name="T120" fmla="*/ 708 w 1475"/>
                <a:gd name="T121" fmla="*/ 0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5" h="1477">
                  <a:moveTo>
                    <a:pt x="1055" y="642"/>
                  </a:moveTo>
                  <a:lnTo>
                    <a:pt x="1033" y="646"/>
                  </a:lnTo>
                  <a:lnTo>
                    <a:pt x="1013" y="653"/>
                  </a:lnTo>
                  <a:lnTo>
                    <a:pt x="995" y="664"/>
                  </a:lnTo>
                  <a:lnTo>
                    <a:pt x="980" y="679"/>
                  </a:lnTo>
                  <a:lnTo>
                    <a:pt x="969" y="696"/>
                  </a:lnTo>
                  <a:lnTo>
                    <a:pt x="962" y="717"/>
                  </a:lnTo>
                  <a:lnTo>
                    <a:pt x="959" y="738"/>
                  </a:lnTo>
                  <a:lnTo>
                    <a:pt x="962" y="760"/>
                  </a:lnTo>
                  <a:lnTo>
                    <a:pt x="969" y="781"/>
                  </a:lnTo>
                  <a:lnTo>
                    <a:pt x="980" y="798"/>
                  </a:lnTo>
                  <a:lnTo>
                    <a:pt x="995" y="814"/>
                  </a:lnTo>
                  <a:lnTo>
                    <a:pt x="1013" y="825"/>
                  </a:lnTo>
                  <a:lnTo>
                    <a:pt x="1033" y="832"/>
                  </a:lnTo>
                  <a:lnTo>
                    <a:pt x="1055" y="834"/>
                  </a:lnTo>
                  <a:lnTo>
                    <a:pt x="1077" y="832"/>
                  </a:lnTo>
                  <a:lnTo>
                    <a:pt x="1097" y="825"/>
                  </a:lnTo>
                  <a:lnTo>
                    <a:pt x="1115" y="814"/>
                  </a:lnTo>
                  <a:lnTo>
                    <a:pt x="1130" y="798"/>
                  </a:lnTo>
                  <a:lnTo>
                    <a:pt x="1141" y="781"/>
                  </a:lnTo>
                  <a:lnTo>
                    <a:pt x="1149" y="760"/>
                  </a:lnTo>
                  <a:lnTo>
                    <a:pt x="1151" y="738"/>
                  </a:lnTo>
                  <a:lnTo>
                    <a:pt x="1149" y="717"/>
                  </a:lnTo>
                  <a:lnTo>
                    <a:pt x="1141" y="696"/>
                  </a:lnTo>
                  <a:lnTo>
                    <a:pt x="1130" y="679"/>
                  </a:lnTo>
                  <a:lnTo>
                    <a:pt x="1115" y="664"/>
                  </a:lnTo>
                  <a:lnTo>
                    <a:pt x="1097" y="653"/>
                  </a:lnTo>
                  <a:lnTo>
                    <a:pt x="1077" y="646"/>
                  </a:lnTo>
                  <a:lnTo>
                    <a:pt x="1055" y="642"/>
                  </a:lnTo>
                  <a:close/>
                  <a:moveTo>
                    <a:pt x="738" y="642"/>
                  </a:moveTo>
                  <a:lnTo>
                    <a:pt x="715" y="646"/>
                  </a:lnTo>
                  <a:lnTo>
                    <a:pt x="696" y="653"/>
                  </a:lnTo>
                  <a:lnTo>
                    <a:pt x="678" y="664"/>
                  </a:lnTo>
                  <a:lnTo>
                    <a:pt x="663" y="679"/>
                  </a:lnTo>
                  <a:lnTo>
                    <a:pt x="651" y="696"/>
                  </a:lnTo>
                  <a:lnTo>
                    <a:pt x="644" y="717"/>
                  </a:lnTo>
                  <a:lnTo>
                    <a:pt x="642" y="738"/>
                  </a:lnTo>
                  <a:lnTo>
                    <a:pt x="644" y="760"/>
                  </a:lnTo>
                  <a:lnTo>
                    <a:pt x="651" y="781"/>
                  </a:lnTo>
                  <a:lnTo>
                    <a:pt x="663" y="798"/>
                  </a:lnTo>
                  <a:lnTo>
                    <a:pt x="678" y="814"/>
                  </a:lnTo>
                  <a:lnTo>
                    <a:pt x="696" y="825"/>
                  </a:lnTo>
                  <a:lnTo>
                    <a:pt x="715" y="832"/>
                  </a:lnTo>
                  <a:lnTo>
                    <a:pt x="738" y="834"/>
                  </a:lnTo>
                  <a:lnTo>
                    <a:pt x="760" y="832"/>
                  </a:lnTo>
                  <a:lnTo>
                    <a:pt x="779" y="825"/>
                  </a:lnTo>
                  <a:lnTo>
                    <a:pt x="798" y="814"/>
                  </a:lnTo>
                  <a:lnTo>
                    <a:pt x="812" y="798"/>
                  </a:lnTo>
                  <a:lnTo>
                    <a:pt x="824" y="781"/>
                  </a:lnTo>
                  <a:lnTo>
                    <a:pt x="831" y="760"/>
                  </a:lnTo>
                  <a:lnTo>
                    <a:pt x="834" y="738"/>
                  </a:lnTo>
                  <a:lnTo>
                    <a:pt x="831" y="717"/>
                  </a:lnTo>
                  <a:lnTo>
                    <a:pt x="824" y="696"/>
                  </a:lnTo>
                  <a:lnTo>
                    <a:pt x="812" y="679"/>
                  </a:lnTo>
                  <a:lnTo>
                    <a:pt x="798" y="664"/>
                  </a:lnTo>
                  <a:lnTo>
                    <a:pt x="779" y="653"/>
                  </a:lnTo>
                  <a:lnTo>
                    <a:pt x="760" y="646"/>
                  </a:lnTo>
                  <a:lnTo>
                    <a:pt x="738" y="642"/>
                  </a:lnTo>
                  <a:close/>
                  <a:moveTo>
                    <a:pt x="420" y="642"/>
                  </a:moveTo>
                  <a:lnTo>
                    <a:pt x="398" y="646"/>
                  </a:lnTo>
                  <a:lnTo>
                    <a:pt x="378" y="653"/>
                  </a:lnTo>
                  <a:lnTo>
                    <a:pt x="360" y="664"/>
                  </a:lnTo>
                  <a:lnTo>
                    <a:pt x="345" y="679"/>
                  </a:lnTo>
                  <a:lnTo>
                    <a:pt x="333" y="696"/>
                  </a:lnTo>
                  <a:lnTo>
                    <a:pt x="326" y="717"/>
                  </a:lnTo>
                  <a:lnTo>
                    <a:pt x="324" y="738"/>
                  </a:lnTo>
                  <a:lnTo>
                    <a:pt x="326" y="760"/>
                  </a:lnTo>
                  <a:lnTo>
                    <a:pt x="333" y="781"/>
                  </a:lnTo>
                  <a:lnTo>
                    <a:pt x="345" y="798"/>
                  </a:lnTo>
                  <a:lnTo>
                    <a:pt x="360" y="814"/>
                  </a:lnTo>
                  <a:lnTo>
                    <a:pt x="378" y="825"/>
                  </a:lnTo>
                  <a:lnTo>
                    <a:pt x="398" y="832"/>
                  </a:lnTo>
                  <a:lnTo>
                    <a:pt x="420" y="834"/>
                  </a:lnTo>
                  <a:lnTo>
                    <a:pt x="442" y="832"/>
                  </a:lnTo>
                  <a:lnTo>
                    <a:pt x="462" y="825"/>
                  </a:lnTo>
                  <a:lnTo>
                    <a:pt x="480" y="814"/>
                  </a:lnTo>
                  <a:lnTo>
                    <a:pt x="494" y="798"/>
                  </a:lnTo>
                  <a:lnTo>
                    <a:pt x="506" y="781"/>
                  </a:lnTo>
                  <a:lnTo>
                    <a:pt x="513" y="760"/>
                  </a:lnTo>
                  <a:lnTo>
                    <a:pt x="516" y="738"/>
                  </a:lnTo>
                  <a:lnTo>
                    <a:pt x="513" y="717"/>
                  </a:lnTo>
                  <a:lnTo>
                    <a:pt x="506" y="696"/>
                  </a:lnTo>
                  <a:lnTo>
                    <a:pt x="494" y="679"/>
                  </a:lnTo>
                  <a:lnTo>
                    <a:pt x="480" y="664"/>
                  </a:lnTo>
                  <a:lnTo>
                    <a:pt x="462" y="653"/>
                  </a:lnTo>
                  <a:lnTo>
                    <a:pt x="442" y="646"/>
                  </a:lnTo>
                  <a:lnTo>
                    <a:pt x="420" y="642"/>
                  </a:lnTo>
                  <a:close/>
                  <a:moveTo>
                    <a:pt x="768" y="0"/>
                  </a:moveTo>
                  <a:lnTo>
                    <a:pt x="827" y="5"/>
                  </a:lnTo>
                  <a:lnTo>
                    <a:pt x="885" y="15"/>
                  </a:lnTo>
                  <a:lnTo>
                    <a:pt x="944" y="29"/>
                  </a:lnTo>
                  <a:lnTo>
                    <a:pt x="1001" y="49"/>
                  </a:lnTo>
                  <a:lnTo>
                    <a:pt x="1057" y="72"/>
                  </a:lnTo>
                  <a:lnTo>
                    <a:pt x="1111" y="101"/>
                  </a:lnTo>
                  <a:lnTo>
                    <a:pt x="1163" y="134"/>
                  </a:lnTo>
                  <a:lnTo>
                    <a:pt x="1213" y="174"/>
                  </a:lnTo>
                  <a:lnTo>
                    <a:pt x="1259" y="216"/>
                  </a:lnTo>
                  <a:lnTo>
                    <a:pt x="1302" y="263"/>
                  </a:lnTo>
                  <a:lnTo>
                    <a:pt x="1341" y="313"/>
                  </a:lnTo>
                  <a:lnTo>
                    <a:pt x="1375" y="365"/>
                  </a:lnTo>
                  <a:lnTo>
                    <a:pt x="1404" y="419"/>
                  </a:lnTo>
                  <a:lnTo>
                    <a:pt x="1427" y="475"/>
                  </a:lnTo>
                  <a:lnTo>
                    <a:pt x="1447" y="532"/>
                  </a:lnTo>
                  <a:lnTo>
                    <a:pt x="1461" y="591"/>
                  </a:lnTo>
                  <a:lnTo>
                    <a:pt x="1471" y="650"/>
                  </a:lnTo>
                  <a:lnTo>
                    <a:pt x="1475" y="710"/>
                  </a:lnTo>
                  <a:lnTo>
                    <a:pt x="1475" y="768"/>
                  </a:lnTo>
                  <a:lnTo>
                    <a:pt x="1471" y="828"/>
                  </a:lnTo>
                  <a:lnTo>
                    <a:pt x="1461" y="887"/>
                  </a:lnTo>
                  <a:lnTo>
                    <a:pt x="1447" y="946"/>
                  </a:lnTo>
                  <a:lnTo>
                    <a:pt x="1427" y="1003"/>
                  </a:lnTo>
                  <a:lnTo>
                    <a:pt x="1404" y="1059"/>
                  </a:lnTo>
                  <a:lnTo>
                    <a:pt x="1375" y="1113"/>
                  </a:lnTo>
                  <a:lnTo>
                    <a:pt x="1341" y="1165"/>
                  </a:lnTo>
                  <a:lnTo>
                    <a:pt x="1302" y="1214"/>
                  </a:lnTo>
                  <a:lnTo>
                    <a:pt x="1259" y="1262"/>
                  </a:lnTo>
                  <a:lnTo>
                    <a:pt x="1213" y="1304"/>
                  </a:lnTo>
                  <a:lnTo>
                    <a:pt x="1163" y="1344"/>
                  </a:lnTo>
                  <a:lnTo>
                    <a:pt x="1112" y="1377"/>
                  </a:lnTo>
                  <a:lnTo>
                    <a:pt x="1057" y="1406"/>
                  </a:lnTo>
                  <a:lnTo>
                    <a:pt x="1001" y="1429"/>
                  </a:lnTo>
                  <a:lnTo>
                    <a:pt x="944" y="1449"/>
                  </a:lnTo>
                  <a:lnTo>
                    <a:pt x="885" y="1462"/>
                  </a:lnTo>
                  <a:lnTo>
                    <a:pt x="827" y="1473"/>
                  </a:lnTo>
                  <a:lnTo>
                    <a:pt x="767" y="1477"/>
                  </a:lnTo>
                  <a:lnTo>
                    <a:pt x="707" y="1477"/>
                  </a:lnTo>
                  <a:lnTo>
                    <a:pt x="648" y="1473"/>
                  </a:lnTo>
                  <a:lnTo>
                    <a:pt x="589" y="1462"/>
                  </a:lnTo>
                  <a:lnTo>
                    <a:pt x="530" y="1448"/>
                  </a:lnTo>
                  <a:lnTo>
                    <a:pt x="474" y="1429"/>
                  </a:lnTo>
                  <a:lnTo>
                    <a:pt x="418" y="1406"/>
                  </a:lnTo>
                  <a:lnTo>
                    <a:pt x="363" y="1377"/>
                  </a:lnTo>
                  <a:lnTo>
                    <a:pt x="362" y="1375"/>
                  </a:lnTo>
                  <a:lnTo>
                    <a:pt x="320" y="1403"/>
                  </a:lnTo>
                  <a:lnTo>
                    <a:pt x="278" y="1426"/>
                  </a:lnTo>
                  <a:lnTo>
                    <a:pt x="236" y="1443"/>
                  </a:lnTo>
                  <a:lnTo>
                    <a:pt x="195" y="1454"/>
                  </a:lnTo>
                  <a:lnTo>
                    <a:pt x="155" y="1461"/>
                  </a:lnTo>
                  <a:lnTo>
                    <a:pt x="117" y="1464"/>
                  </a:lnTo>
                  <a:lnTo>
                    <a:pt x="80" y="1464"/>
                  </a:lnTo>
                  <a:lnTo>
                    <a:pt x="48" y="1460"/>
                  </a:lnTo>
                  <a:lnTo>
                    <a:pt x="37" y="1457"/>
                  </a:lnTo>
                  <a:lnTo>
                    <a:pt x="30" y="1450"/>
                  </a:lnTo>
                  <a:lnTo>
                    <a:pt x="25" y="1442"/>
                  </a:lnTo>
                  <a:lnTo>
                    <a:pt x="24" y="1431"/>
                  </a:lnTo>
                  <a:lnTo>
                    <a:pt x="26" y="1422"/>
                  </a:lnTo>
                  <a:lnTo>
                    <a:pt x="31" y="1413"/>
                  </a:lnTo>
                  <a:lnTo>
                    <a:pt x="39" y="1407"/>
                  </a:lnTo>
                  <a:lnTo>
                    <a:pt x="71" y="1388"/>
                  </a:lnTo>
                  <a:lnTo>
                    <a:pt x="98" y="1366"/>
                  </a:lnTo>
                  <a:lnTo>
                    <a:pt x="123" y="1343"/>
                  </a:lnTo>
                  <a:lnTo>
                    <a:pt x="144" y="1316"/>
                  </a:lnTo>
                  <a:lnTo>
                    <a:pt x="163" y="1289"/>
                  </a:lnTo>
                  <a:lnTo>
                    <a:pt x="178" y="1261"/>
                  </a:lnTo>
                  <a:lnTo>
                    <a:pt x="192" y="1234"/>
                  </a:lnTo>
                  <a:lnTo>
                    <a:pt x="185" y="1228"/>
                  </a:lnTo>
                  <a:lnTo>
                    <a:pt x="144" y="1178"/>
                  </a:lnTo>
                  <a:lnTo>
                    <a:pt x="108" y="1127"/>
                  </a:lnTo>
                  <a:lnTo>
                    <a:pt x="78" y="1072"/>
                  </a:lnTo>
                  <a:lnTo>
                    <a:pt x="53" y="1015"/>
                  </a:lnTo>
                  <a:lnTo>
                    <a:pt x="32" y="957"/>
                  </a:lnTo>
                  <a:lnTo>
                    <a:pt x="16" y="899"/>
                  </a:lnTo>
                  <a:lnTo>
                    <a:pt x="6" y="839"/>
                  </a:lnTo>
                  <a:lnTo>
                    <a:pt x="0" y="779"/>
                  </a:lnTo>
                  <a:lnTo>
                    <a:pt x="0" y="718"/>
                  </a:lnTo>
                  <a:lnTo>
                    <a:pt x="4" y="657"/>
                  </a:lnTo>
                  <a:lnTo>
                    <a:pt x="13" y="597"/>
                  </a:lnTo>
                  <a:lnTo>
                    <a:pt x="27" y="537"/>
                  </a:lnTo>
                  <a:lnTo>
                    <a:pt x="46" y="479"/>
                  </a:lnTo>
                  <a:lnTo>
                    <a:pt x="70" y="422"/>
                  </a:lnTo>
                  <a:lnTo>
                    <a:pt x="99" y="368"/>
                  </a:lnTo>
                  <a:lnTo>
                    <a:pt x="133" y="315"/>
                  </a:lnTo>
                  <a:lnTo>
                    <a:pt x="171" y="264"/>
                  </a:lnTo>
                  <a:lnTo>
                    <a:pt x="216" y="216"/>
                  </a:lnTo>
                  <a:lnTo>
                    <a:pt x="262" y="174"/>
                  </a:lnTo>
                  <a:lnTo>
                    <a:pt x="312" y="134"/>
                  </a:lnTo>
                  <a:lnTo>
                    <a:pt x="364" y="101"/>
                  </a:lnTo>
                  <a:lnTo>
                    <a:pt x="418" y="72"/>
                  </a:lnTo>
                  <a:lnTo>
                    <a:pt x="474" y="49"/>
                  </a:lnTo>
                  <a:lnTo>
                    <a:pt x="531" y="29"/>
                  </a:lnTo>
                  <a:lnTo>
                    <a:pt x="589" y="15"/>
                  </a:lnTo>
                  <a:lnTo>
                    <a:pt x="648" y="5"/>
                  </a:lnTo>
                  <a:lnTo>
                    <a:pt x="708" y="0"/>
                  </a:lnTo>
                  <a:lnTo>
                    <a:pt x="768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4" name="Group 17">
            <a:extLst>
              <a:ext uri="{FF2B5EF4-FFF2-40B4-BE49-F238E27FC236}">
                <a16:creationId xmlns:a16="http://schemas.microsoft.com/office/drawing/2014/main" id="{7FA5C4D6-7FF7-4C92-A041-87B61AE2B7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4442" y="2536241"/>
            <a:ext cx="452258" cy="407205"/>
            <a:chOff x="6416" y="2220"/>
            <a:chExt cx="261" cy="235"/>
          </a:xfrm>
          <a:solidFill>
            <a:schemeClr val="accent2"/>
          </a:solidFill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AE295245-AE5D-42D0-BD1F-FA8707EC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" y="2220"/>
              <a:ext cx="100" cy="133"/>
            </a:xfrm>
            <a:custGeom>
              <a:avLst/>
              <a:gdLst>
                <a:gd name="T0" fmla="*/ 752 w 1303"/>
                <a:gd name="T1" fmla="*/ 7 h 1733"/>
                <a:gd name="T2" fmla="*/ 866 w 1303"/>
                <a:gd name="T3" fmla="*/ 38 h 1733"/>
                <a:gd name="T4" fmla="*/ 958 w 1303"/>
                <a:gd name="T5" fmla="*/ 87 h 1733"/>
                <a:gd name="T6" fmla="*/ 1029 w 1303"/>
                <a:gd name="T7" fmla="*/ 145 h 1733"/>
                <a:gd name="T8" fmla="*/ 1068 w 1303"/>
                <a:gd name="T9" fmla="*/ 192 h 1733"/>
                <a:gd name="T10" fmla="*/ 1081 w 1303"/>
                <a:gd name="T11" fmla="*/ 210 h 1733"/>
                <a:gd name="T12" fmla="*/ 1090 w 1303"/>
                <a:gd name="T13" fmla="*/ 212 h 1733"/>
                <a:gd name="T14" fmla="*/ 1116 w 1303"/>
                <a:gd name="T15" fmla="*/ 220 h 1733"/>
                <a:gd name="T16" fmla="*/ 1152 w 1303"/>
                <a:gd name="T17" fmla="*/ 240 h 1733"/>
                <a:gd name="T18" fmla="*/ 1190 w 1303"/>
                <a:gd name="T19" fmla="*/ 276 h 1733"/>
                <a:gd name="T20" fmla="*/ 1227 w 1303"/>
                <a:gd name="T21" fmla="*/ 333 h 1733"/>
                <a:gd name="T22" fmla="*/ 1253 w 1303"/>
                <a:gd name="T23" fmla="*/ 417 h 1733"/>
                <a:gd name="T24" fmla="*/ 1266 w 1303"/>
                <a:gd name="T25" fmla="*/ 533 h 1733"/>
                <a:gd name="T26" fmla="*/ 1257 w 1303"/>
                <a:gd name="T27" fmla="*/ 685 h 1733"/>
                <a:gd name="T28" fmla="*/ 1226 w 1303"/>
                <a:gd name="T29" fmla="*/ 826 h 1733"/>
                <a:gd name="T30" fmla="*/ 1256 w 1303"/>
                <a:gd name="T31" fmla="*/ 829 h 1733"/>
                <a:gd name="T32" fmla="*/ 1283 w 1303"/>
                <a:gd name="T33" fmla="*/ 845 h 1733"/>
                <a:gd name="T34" fmla="*/ 1301 w 1303"/>
                <a:gd name="T35" fmla="*/ 884 h 1733"/>
                <a:gd name="T36" fmla="*/ 1302 w 1303"/>
                <a:gd name="T37" fmla="*/ 950 h 1733"/>
                <a:gd name="T38" fmla="*/ 1280 w 1303"/>
                <a:gd name="T39" fmla="*/ 1050 h 1733"/>
                <a:gd name="T40" fmla="*/ 1240 w 1303"/>
                <a:gd name="T41" fmla="*/ 1163 h 1733"/>
                <a:gd name="T42" fmla="*/ 1204 w 1303"/>
                <a:gd name="T43" fmla="*/ 1220 h 1733"/>
                <a:gd name="T44" fmla="*/ 1171 w 1303"/>
                <a:gd name="T45" fmla="*/ 1238 h 1733"/>
                <a:gd name="T46" fmla="*/ 1136 w 1303"/>
                <a:gd name="T47" fmla="*/ 1363 h 1733"/>
                <a:gd name="T48" fmla="*/ 1066 w 1303"/>
                <a:gd name="T49" fmla="*/ 1489 h 1733"/>
                <a:gd name="T50" fmla="*/ 966 w 1303"/>
                <a:gd name="T51" fmla="*/ 1602 h 1733"/>
                <a:gd name="T52" fmla="*/ 838 w 1303"/>
                <a:gd name="T53" fmla="*/ 1688 h 1733"/>
                <a:gd name="T54" fmla="*/ 697 w 1303"/>
                <a:gd name="T55" fmla="*/ 1730 h 1733"/>
                <a:gd name="T56" fmla="*/ 556 w 1303"/>
                <a:gd name="T57" fmla="*/ 1722 h 1733"/>
                <a:gd name="T58" fmla="*/ 415 w 1303"/>
                <a:gd name="T59" fmla="*/ 1663 h 1733"/>
                <a:gd name="T60" fmla="*/ 296 w 1303"/>
                <a:gd name="T61" fmla="*/ 1567 h 1733"/>
                <a:gd name="T62" fmla="*/ 208 w 1303"/>
                <a:gd name="T63" fmla="*/ 1448 h 1733"/>
                <a:gd name="T64" fmla="*/ 150 w 1303"/>
                <a:gd name="T65" fmla="*/ 1321 h 1733"/>
                <a:gd name="T66" fmla="*/ 120 w 1303"/>
                <a:gd name="T67" fmla="*/ 1236 h 1733"/>
                <a:gd name="T68" fmla="*/ 86 w 1303"/>
                <a:gd name="T69" fmla="*/ 1207 h 1733"/>
                <a:gd name="T70" fmla="*/ 49 w 1303"/>
                <a:gd name="T71" fmla="*/ 1132 h 1733"/>
                <a:gd name="T72" fmla="*/ 12 w 1303"/>
                <a:gd name="T73" fmla="*/ 1012 h 1733"/>
                <a:gd name="T74" fmla="*/ 0 w 1303"/>
                <a:gd name="T75" fmla="*/ 924 h 1733"/>
                <a:gd name="T76" fmla="*/ 6 w 1303"/>
                <a:gd name="T77" fmla="*/ 868 h 1733"/>
                <a:gd name="T78" fmla="*/ 28 w 1303"/>
                <a:gd name="T79" fmla="*/ 837 h 1733"/>
                <a:gd name="T80" fmla="*/ 57 w 1303"/>
                <a:gd name="T81" fmla="*/ 826 h 1733"/>
                <a:gd name="T82" fmla="*/ 64 w 1303"/>
                <a:gd name="T83" fmla="*/ 785 h 1733"/>
                <a:gd name="T84" fmla="*/ 40 w 1303"/>
                <a:gd name="T85" fmla="*/ 635 h 1733"/>
                <a:gd name="T86" fmla="*/ 53 w 1303"/>
                <a:gd name="T87" fmla="*/ 482 h 1733"/>
                <a:gd name="T88" fmla="*/ 103 w 1303"/>
                <a:gd name="T89" fmla="*/ 352 h 1733"/>
                <a:gd name="T90" fmla="*/ 178 w 1303"/>
                <a:gd name="T91" fmla="*/ 244 h 1733"/>
                <a:gd name="T92" fmla="*/ 298 w 1303"/>
                <a:gd name="T93" fmla="*/ 131 h 1733"/>
                <a:gd name="T94" fmla="*/ 414 w 1303"/>
                <a:gd name="T95" fmla="*/ 56 h 1733"/>
                <a:gd name="T96" fmla="*/ 526 w 1303"/>
                <a:gd name="T97" fmla="*/ 14 h 1733"/>
                <a:gd name="T98" fmla="*/ 662 w 1303"/>
                <a:gd name="T99" fmla="*/ 0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03" h="1733">
                  <a:moveTo>
                    <a:pt x="662" y="0"/>
                  </a:moveTo>
                  <a:lnTo>
                    <a:pt x="708" y="2"/>
                  </a:lnTo>
                  <a:lnTo>
                    <a:pt x="752" y="7"/>
                  </a:lnTo>
                  <a:lnTo>
                    <a:pt x="793" y="14"/>
                  </a:lnTo>
                  <a:lnTo>
                    <a:pt x="831" y="26"/>
                  </a:lnTo>
                  <a:lnTo>
                    <a:pt x="866" y="38"/>
                  </a:lnTo>
                  <a:lnTo>
                    <a:pt x="898" y="52"/>
                  </a:lnTo>
                  <a:lnTo>
                    <a:pt x="926" y="69"/>
                  </a:lnTo>
                  <a:lnTo>
                    <a:pt x="958" y="87"/>
                  </a:lnTo>
                  <a:lnTo>
                    <a:pt x="986" y="107"/>
                  </a:lnTo>
                  <a:lnTo>
                    <a:pt x="1009" y="126"/>
                  </a:lnTo>
                  <a:lnTo>
                    <a:pt x="1029" y="145"/>
                  </a:lnTo>
                  <a:lnTo>
                    <a:pt x="1046" y="163"/>
                  </a:lnTo>
                  <a:lnTo>
                    <a:pt x="1058" y="178"/>
                  </a:lnTo>
                  <a:lnTo>
                    <a:pt x="1068" y="192"/>
                  </a:lnTo>
                  <a:lnTo>
                    <a:pt x="1074" y="202"/>
                  </a:lnTo>
                  <a:lnTo>
                    <a:pt x="1079" y="208"/>
                  </a:lnTo>
                  <a:lnTo>
                    <a:pt x="1081" y="210"/>
                  </a:lnTo>
                  <a:lnTo>
                    <a:pt x="1082" y="210"/>
                  </a:lnTo>
                  <a:lnTo>
                    <a:pt x="1085" y="211"/>
                  </a:lnTo>
                  <a:lnTo>
                    <a:pt x="1090" y="212"/>
                  </a:lnTo>
                  <a:lnTo>
                    <a:pt x="1097" y="214"/>
                  </a:lnTo>
                  <a:lnTo>
                    <a:pt x="1106" y="216"/>
                  </a:lnTo>
                  <a:lnTo>
                    <a:pt x="1116" y="220"/>
                  </a:lnTo>
                  <a:lnTo>
                    <a:pt x="1127" y="225"/>
                  </a:lnTo>
                  <a:lnTo>
                    <a:pt x="1139" y="232"/>
                  </a:lnTo>
                  <a:lnTo>
                    <a:pt x="1152" y="240"/>
                  </a:lnTo>
                  <a:lnTo>
                    <a:pt x="1164" y="250"/>
                  </a:lnTo>
                  <a:lnTo>
                    <a:pt x="1177" y="261"/>
                  </a:lnTo>
                  <a:lnTo>
                    <a:pt x="1190" y="276"/>
                  </a:lnTo>
                  <a:lnTo>
                    <a:pt x="1203" y="292"/>
                  </a:lnTo>
                  <a:lnTo>
                    <a:pt x="1215" y="312"/>
                  </a:lnTo>
                  <a:lnTo>
                    <a:pt x="1227" y="333"/>
                  </a:lnTo>
                  <a:lnTo>
                    <a:pt x="1237" y="359"/>
                  </a:lnTo>
                  <a:lnTo>
                    <a:pt x="1246" y="386"/>
                  </a:lnTo>
                  <a:lnTo>
                    <a:pt x="1253" y="417"/>
                  </a:lnTo>
                  <a:lnTo>
                    <a:pt x="1260" y="452"/>
                  </a:lnTo>
                  <a:lnTo>
                    <a:pt x="1264" y="491"/>
                  </a:lnTo>
                  <a:lnTo>
                    <a:pt x="1266" y="533"/>
                  </a:lnTo>
                  <a:lnTo>
                    <a:pt x="1266" y="579"/>
                  </a:lnTo>
                  <a:lnTo>
                    <a:pt x="1263" y="629"/>
                  </a:lnTo>
                  <a:lnTo>
                    <a:pt x="1257" y="685"/>
                  </a:lnTo>
                  <a:lnTo>
                    <a:pt x="1248" y="744"/>
                  </a:lnTo>
                  <a:lnTo>
                    <a:pt x="1239" y="785"/>
                  </a:lnTo>
                  <a:lnTo>
                    <a:pt x="1226" y="826"/>
                  </a:lnTo>
                  <a:lnTo>
                    <a:pt x="1236" y="826"/>
                  </a:lnTo>
                  <a:lnTo>
                    <a:pt x="1246" y="826"/>
                  </a:lnTo>
                  <a:lnTo>
                    <a:pt x="1256" y="829"/>
                  </a:lnTo>
                  <a:lnTo>
                    <a:pt x="1267" y="832"/>
                  </a:lnTo>
                  <a:lnTo>
                    <a:pt x="1275" y="838"/>
                  </a:lnTo>
                  <a:lnTo>
                    <a:pt x="1283" y="845"/>
                  </a:lnTo>
                  <a:lnTo>
                    <a:pt x="1290" y="856"/>
                  </a:lnTo>
                  <a:lnTo>
                    <a:pt x="1297" y="868"/>
                  </a:lnTo>
                  <a:lnTo>
                    <a:pt x="1301" y="884"/>
                  </a:lnTo>
                  <a:lnTo>
                    <a:pt x="1303" y="903"/>
                  </a:lnTo>
                  <a:lnTo>
                    <a:pt x="1303" y="924"/>
                  </a:lnTo>
                  <a:lnTo>
                    <a:pt x="1302" y="950"/>
                  </a:lnTo>
                  <a:lnTo>
                    <a:pt x="1298" y="979"/>
                  </a:lnTo>
                  <a:lnTo>
                    <a:pt x="1290" y="1012"/>
                  </a:lnTo>
                  <a:lnTo>
                    <a:pt x="1280" y="1050"/>
                  </a:lnTo>
                  <a:lnTo>
                    <a:pt x="1267" y="1094"/>
                  </a:lnTo>
                  <a:lnTo>
                    <a:pt x="1253" y="1132"/>
                  </a:lnTo>
                  <a:lnTo>
                    <a:pt x="1240" y="1163"/>
                  </a:lnTo>
                  <a:lnTo>
                    <a:pt x="1228" y="1188"/>
                  </a:lnTo>
                  <a:lnTo>
                    <a:pt x="1215" y="1207"/>
                  </a:lnTo>
                  <a:lnTo>
                    <a:pt x="1204" y="1220"/>
                  </a:lnTo>
                  <a:lnTo>
                    <a:pt x="1193" y="1231"/>
                  </a:lnTo>
                  <a:lnTo>
                    <a:pt x="1181" y="1236"/>
                  </a:lnTo>
                  <a:lnTo>
                    <a:pt x="1171" y="1238"/>
                  </a:lnTo>
                  <a:lnTo>
                    <a:pt x="1164" y="1279"/>
                  </a:lnTo>
                  <a:lnTo>
                    <a:pt x="1152" y="1321"/>
                  </a:lnTo>
                  <a:lnTo>
                    <a:pt x="1136" y="1363"/>
                  </a:lnTo>
                  <a:lnTo>
                    <a:pt x="1117" y="1405"/>
                  </a:lnTo>
                  <a:lnTo>
                    <a:pt x="1093" y="1447"/>
                  </a:lnTo>
                  <a:lnTo>
                    <a:pt x="1066" y="1489"/>
                  </a:lnTo>
                  <a:lnTo>
                    <a:pt x="1036" y="1528"/>
                  </a:lnTo>
                  <a:lnTo>
                    <a:pt x="1004" y="1566"/>
                  </a:lnTo>
                  <a:lnTo>
                    <a:pt x="966" y="1602"/>
                  </a:lnTo>
                  <a:lnTo>
                    <a:pt x="926" y="1633"/>
                  </a:lnTo>
                  <a:lnTo>
                    <a:pt x="884" y="1662"/>
                  </a:lnTo>
                  <a:lnTo>
                    <a:pt x="838" y="1688"/>
                  </a:lnTo>
                  <a:lnTo>
                    <a:pt x="790" y="1708"/>
                  </a:lnTo>
                  <a:lnTo>
                    <a:pt x="744" y="1722"/>
                  </a:lnTo>
                  <a:lnTo>
                    <a:pt x="697" y="1730"/>
                  </a:lnTo>
                  <a:lnTo>
                    <a:pt x="651" y="1733"/>
                  </a:lnTo>
                  <a:lnTo>
                    <a:pt x="604" y="1730"/>
                  </a:lnTo>
                  <a:lnTo>
                    <a:pt x="556" y="1722"/>
                  </a:lnTo>
                  <a:lnTo>
                    <a:pt x="511" y="1708"/>
                  </a:lnTo>
                  <a:lnTo>
                    <a:pt x="462" y="1688"/>
                  </a:lnTo>
                  <a:lnTo>
                    <a:pt x="415" y="1663"/>
                  </a:lnTo>
                  <a:lnTo>
                    <a:pt x="372" y="1634"/>
                  </a:lnTo>
                  <a:lnTo>
                    <a:pt x="333" y="1603"/>
                  </a:lnTo>
                  <a:lnTo>
                    <a:pt x="296" y="1567"/>
                  </a:lnTo>
                  <a:lnTo>
                    <a:pt x="263" y="1529"/>
                  </a:lnTo>
                  <a:lnTo>
                    <a:pt x="233" y="1489"/>
                  </a:lnTo>
                  <a:lnTo>
                    <a:pt x="208" y="1448"/>
                  </a:lnTo>
                  <a:lnTo>
                    <a:pt x="185" y="1406"/>
                  </a:lnTo>
                  <a:lnTo>
                    <a:pt x="166" y="1363"/>
                  </a:lnTo>
                  <a:lnTo>
                    <a:pt x="150" y="1321"/>
                  </a:lnTo>
                  <a:lnTo>
                    <a:pt x="139" y="1279"/>
                  </a:lnTo>
                  <a:lnTo>
                    <a:pt x="131" y="1238"/>
                  </a:lnTo>
                  <a:lnTo>
                    <a:pt x="120" y="1236"/>
                  </a:lnTo>
                  <a:lnTo>
                    <a:pt x="110" y="1231"/>
                  </a:lnTo>
                  <a:lnTo>
                    <a:pt x="99" y="1220"/>
                  </a:lnTo>
                  <a:lnTo>
                    <a:pt x="86" y="1207"/>
                  </a:lnTo>
                  <a:lnTo>
                    <a:pt x="74" y="1188"/>
                  </a:lnTo>
                  <a:lnTo>
                    <a:pt x="62" y="1163"/>
                  </a:lnTo>
                  <a:lnTo>
                    <a:pt x="49" y="1132"/>
                  </a:lnTo>
                  <a:lnTo>
                    <a:pt x="36" y="1094"/>
                  </a:lnTo>
                  <a:lnTo>
                    <a:pt x="23" y="1050"/>
                  </a:lnTo>
                  <a:lnTo>
                    <a:pt x="12" y="1012"/>
                  </a:lnTo>
                  <a:lnTo>
                    <a:pt x="6" y="979"/>
                  </a:lnTo>
                  <a:lnTo>
                    <a:pt x="1" y="950"/>
                  </a:lnTo>
                  <a:lnTo>
                    <a:pt x="0" y="924"/>
                  </a:lnTo>
                  <a:lnTo>
                    <a:pt x="0" y="902"/>
                  </a:lnTo>
                  <a:lnTo>
                    <a:pt x="2" y="883"/>
                  </a:lnTo>
                  <a:lnTo>
                    <a:pt x="6" y="868"/>
                  </a:lnTo>
                  <a:lnTo>
                    <a:pt x="12" y="856"/>
                  </a:lnTo>
                  <a:lnTo>
                    <a:pt x="20" y="845"/>
                  </a:lnTo>
                  <a:lnTo>
                    <a:pt x="28" y="837"/>
                  </a:lnTo>
                  <a:lnTo>
                    <a:pt x="36" y="832"/>
                  </a:lnTo>
                  <a:lnTo>
                    <a:pt x="46" y="828"/>
                  </a:lnTo>
                  <a:lnTo>
                    <a:pt x="57" y="826"/>
                  </a:lnTo>
                  <a:lnTo>
                    <a:pt x="67" y="826"/>
                  </a:lnTo>
                  <a:lnTo>
                    <a:pt x="77" y="826"/>
                  </a:lnTo>
                  <a:lnTo>
                    <a:pt x="64" y="785"/>
                  </a:lnTo>
                  <a:lnTo>
                    <a:pt x="55" y="744"/>
                  </a:lnTo>
                  <a:lnTo>
                    <a:pt x="45" y="689"/>
                  </a:lnTo>
                  <a:lnTo>
                    <a:pt x="40" y="635"/>
                  </a:lnTo>
                  <a:lnTo>
                    <a:pt x="39" y="583"/>
                  </a:lnTo>
                  <a:lnTo>
                    <a:pt x="43" y="532"/>
                  </a:lnTo>
                  <a:lnTo>
                    <a:pt x="53" y="482"/>
                  </a:lnTo>
                  <a:lnTo>
                    <a:pt x="66" y="436"/>
                  </a:lnTo>
                  <a:lnTo>
                    <a:pt x="83" y="391"/>
                  </a:lnTo>
                  <a:lnTo>
                    <a:pt x="103" y="352"/>
                  </a:lnTo>
                  <a:lnTo>
                    <a:pt x="125" y="313"/>
                  </a:lnTo>
                  <a:lnTo>
                    <a:pt x="151" y="277"/>
                  </a:lnTo>
                  <a:lnTo>
                    <a:pt x="178" y="244"/>
                  </a:lnTo>
                  <a:lnTo>
                    <a:pt x="207" y="213"/>
                  </a:lnTo>
                  <a:lnTo>
                    <a:pt x="251" y="170"/>
                  </a:lnTo>
                  <a:lnTo>
                    <a:pt x="298" y="131"/>
                  </a:lnTo>
                  <a:lnTo>
                    <a:pt x="349" y="96"/>
                  </a:lnTo>
                  <a:lnTo>
                    <a:pt x="380" y="76"/>
                  </a:lnTo>
                  <a:lnTo>
                    <a:pt x="414" y="56"/>
                  </a:lnTo>
                  <a:lnTo>
                    <a:pt x="449" y="40"/>
                  </a:lnTo>
                  <a:lnTo>
                    <a:pt x="486" y="27"/>
                  </a:lnTo>
                  <a:lnTo>
                    <a:pt x="526" y="14"/>
                  </a:lnTo>
                  <a:lnTo>
                    <a:pt x="569" y="6"/>
                  </a:lnTo>
                  <a:lnTo>
                    <a:pt x="612" y="2"/>
                  </a:lnTo>
                  <a:lnTo>
                    <a:pt x="6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A8F6F22C-BC7F-496E-8046-A9AC5F561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" y="2370"/>
              <a:ext cx="26" cy="53"/>
            </a:xfrm>
            <a:custGeom>
              <a:avLst/>
              <a:gdLst>
                <a:gd name="T0" fmla="*/ 83 w 337"/>
                <a:gd name="T1" fmla="*/ 0 h 683"/>
                <a:gd name="T2" fmla="*/ 101 w 337"/>
                <a:gd name="T3" fmla="*/ 3 h 683"/>
                <a:gd name="T4" fmla="*/ 117 w 337"/>
                <a:gd name="T5" fmla="*/ 10 h 683"/>
                <a:gd name="T6" fmla="*/ 129 w 337"/>
                <a:gd name="T7" fmla="*/ 23 h 683"/>
                <a:gd name="T8" fmla="*/ 138 w 337"/>
                <a:gd name="T9" fmla="*/ 37 h 683"/>
                <a:gd name="T10" fmla="*/ 142 w 337"/>
                <a:gd name="T11" fmla="*/ 54 h 683"/>
                <a:gd name="T12" fmla="*/ 164 w 337"/>
                <a:gd name="T13" fmla="*/ 383 h 683"/>
                <a:gd name="T14" fmla="*/ 167 w 337"/>
                <a:gd name="T15" fmla="*/ 397 h 683"/>
                <a:gd name="T16" fmla="*/ 174 w 337"/>
                <a:gd name="T17" fmla="*/ 409 h 683"/>
                <a:gd name="T18" fmla="*/ 321 w 337"/>
                <a:gd name="T19" fmla="*/ 584 h 683"/>
                <a:gd name="T20" fmla="*/ 323 w 337"/>
                <a:gd name="T21" fmla="*/ 586 h 683"/>
                <a:gd name="T22" fmla="*/ 324 w 337"/>
                <a:gd name="T23" fmla="*/ 587 h 683"/>
                <a:gd name="T24" fmla="*/ 333 w 337"/>
                <a:gd name="T25" fmla="*/ 602 h 683"/>
                <a:gd name="T26" fmla="*/ 337 w 337"/>
                <a:gd name="T27" fmla="*/ 618 h 683"/>
                <a:gd name="T28" fmla="*/ 336 w 337"/>
                <a:gd name="T29" fmla="*/ 635 h 683"/>
                <a:gd name="T30" fmla="*/ 330 w 337"/>
                <a:gd name="T31" fmla="*/ 651 h 683"/>
                <a:gd name="T32" fmla="*/ 319 w 337"/>
                <a:gd name="T33" fmla="*/ 665 h 683"/>
                <a:gd name="T34" fmla="*/ 304 w 337"/>
                <a:gd name="T35" fmla="*/ 675 h 683"/>
                <a:gd name="T36" fmla="*/ 287 w 337"/>
                <a:gd name="T37" fmla="*/ 682 h 683"/>
                <a:gd name="T38" fmla="*/ 270 w 337"/>
                <a:gd name="T39" fmla="*/ 683 h 683"/>
                <a:gd name="T40" fmla="*/ 254 w 337"/>
                <a:gd name="T41" fmla="*/ 677 h 683"/>
                <a:gd name="T42" fmla="*/ 238 w 337"/>
                <a:gd name="T43" fmla="*/ 668 h 683"/>
                <a:gd name="T44" fmla="*/ 35 w 337"/>
                <a:gd name="T45" fmla="*/ 498 h 683"/>
                <a:gd name="T46" fmla="*/ 29 w 337"/>
                <a:gd name="T47" fmla="*/ 494 h 683"/>
                <a:gd name="T48" fmla="*/ 24 w 337"/>
                <a:gd name="T49" fmla="*/ 490 h 683"/>
                <a:gd name="T50" fmla="*/ 13 w 337"/>
                <a:gd name="T51" fmla="*/ 477 h 683"/>
                <a:gd name="T52" fmla="*/ 6 w 337"/>
                <a:gd name="T53" fmla="*/ 461 h 683"/>
                <a:gd name="T54" fmla="*/ 1 w 337"/>
                <a:gd name="T55" fmla="*/ 446 h 683"/>
                <a:gd name="T56" fmla="*/ 0 w 337"/>
                <a:gd name="T57" fmla="*/ 429 h 683"/>
                <a:gd name="T58" fmla="*/ 0 w 337"/>
                <a:gd name="T59" fmla="*/ 425 h 683"/>
                <a:gd name="T60" fmla="*/ 0 w 337"/>
                <a:gd name="T61" fmla="*/ 422 h 683"/>
                <a:gd name="T62" fmla="*/ 1 w 337"/>
                <a:gd name="T63" fmla="*/ 418 h 683"/>
                <a:gd name="T64" fmla="*/ 24 w 337"/>
                <a:gd name="T65" fmla="*/ 58 h 683"/>
                <a:gd name="T66" fmla="*/ 24 w 337"/>
                <a:gd name="T67" fmla="*/ 52 h 683"/>
                <a:gd name="T68" fmla="*/ 28 w 337"/>
                <a:gd name="T69" fmla="*/ 36 h 683"/>
                <a:gd name="T70" fmla="*/ 38 w 337"/>
                <a:gd name="T71" fmla="*/ 22 h 683"/>
                <a:gd name="T72" fmla="*/ 50 w 337"/>
                <a:gd name="T73" fmla="*/ 10 h 683"/>
                <a:gd name="T74" fmla="*/ 65 w 337"/>
                <a:gd name="T75" fmla="*/ 3 h 683"/>
                <a:gd name="T76" fmla="*/ 83 w 337"/>
                <a:gd name="T77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7" h="683">
                  <a:moveTo>
                    <a:pt x="83" y="0"/>
                  </a:moveTo>
                  <a:lnTo>
                    <a:pt x="101" y="3"/>
                  </a:lnTo>
                  <a:lnTo>
                    <a:pt x="117" y="10"/>
                  </a:lnTo>
                  <a:lnTo>
                    <a:pt x="129" y="23"/>
                  </a:lnTo>
                  <a:lnTo>
                    <a:pt x="138" y="37"/>
                  </a:lnTo>
                  <a:lnTo>
                    <a:pt x="142" y="54"/>
                  </a:lnTo>
                  <a:lnTo>
                    <a:pt x="164" y="383"/>
                  </a:lnTo>
                  <a:lnTo>
                    <a:pt x="167" y="397"/>
                  </a:lnTo>
                  <a:lnTo>
                    <a:pt x="174" y="409"/>
                  </a:lnTo>
                  <a:lnTo>
                    <a:pt x="321" y="584"/>
                  </a:lnTo>
                  <a:lnTo>
                    <a:pt x="323" y="586"/>
                  </a:lnTo>
                  <a:lnTo>
                    <a:pt x="324" y="587"/>
                  </a:lnTo>
                  <a:lnTo>
                    <a:pt x="333" y="602"/>
                  </a:lnTo>
                  <a:lnTo>
                    <a:pt x="337" y="618"/>
                  </a:lnTo>
                  <a:lnTo>
                    <a:pt x="336" y="635"/>
                  </a:lnTo>
                  <a:lnTo>
                    <a:pt x="330" y="651"/>
                  </a:lnTo>
                  <a:lnTo>
                    <a:pt x="319" y="665"/>
                  </a:lnTo>
                  <a:lnTo>
                    <a:pt x="304" y="675"/>
                  </a:lnTo>
                  <a:lnTo>
                    <a:pt x="287" y="682"/>
                  </a:lnTo>
                  <a:lnTo>
                    <a:pt x="270" y="683"/>
                  </a:lnTo>
                  <a:lnTo>
                    <a:pt x="254" y="677"/>
                  </a:lnTo>
                  <a:lnTo>
                    <a:pt x="238" y="668"/>
                  </a:lnTo>
                  <a:lnTo>
                    <a:pt x="35" y="498"/>
                  </a:lnTo>
                  <a:lnTo>
                    <a:pt x="29" y="494"/>
                  </a:lnTo>
                  <a:lnTo>
                    <a:pt x="24" y="490"/>
                  </a:lnTo>
                  <a:lnTo>
                    <a:pt x="13" y="477"/>
                  </a:lnTo>
                  <a:lnTo>
                    <a:pt x="6" y="461"/>
                  </a:lnTo>
                  <a:lnTo>
                    <a:pt x="1" y="446"/>
                  </a:lnTo>
                  <a:lnTo>
                    <a:pt x="0" y="429"/>
                  </a:lnTo>
                  <a:lnTo>
                    <a:pt x="0" y="425"/>
                  </a:lnTo>
                  <a:lnTo>
                    <a:pt x="0" y="422"/>
                  </a:lnTo>
                  <a:lnTo>
                    <a:pt x="1" y="418"/>
                  </a:lnTo>
                  <a:lnTo>
                    <a:pt x="24" y="58"/>
                  </a:lnTo>
                  <a:lnTo>
                    <a:pt x="24" y="52"/>
                  </a:lnTo>
                  <a:lnTo>
                    <a:pt x="28" y="36"/>
                  </a:lnTo>
                  <a:lnTo>
                    <a:pt x="38" y="22"/>
                  </a:lnTo>
                  <a:lnTo>
                    <a:pt x="50" y="10"/>
                  </a:lnTo>
                  <a:lnTo>
                    <a:pt x="65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D18BE76D-DB2B-4709-9A54-A0A3A258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" y="2348"/>
              <a:ext cx="157" cy="97"/>
            </a:xfrm>
            <a:custGeom>
              <a:avLst/>
              <a:gdLst>
                <a:gd name="T0" fmla="*/ 1030 w 2042"/>
                <a:gd name="T1" fmla="*/ 736 h 1259"/>
                <a:gd name="T2" fmla="*/ 1167 w 2042"/>
                <a:gd name="T3" fmla="*/ 540 h 1259"/>
                <a:gd name="T4" fmla="*/ 1099 w 2042"/>
                <a:gd name="T5" fmla="*/ 431 h 1259"/>
                <a:gd name="T6" fmla="*/ 1069 w 2042"/>
                <a:gd name="T7" fmla="*/ 347 h 1259"/>
                <a:gd name="T8" fmla="*/ 1068 w 2042"/>
                <a:gd name="T9" fmla="*/ 286 h 1259"/>
                <a:gd name="T10" fmla="*/ 1089 w 2042"/>
                <a:gd name="T11" fmla="*/ 243 h 1259"/>
                <a:gd name="T12" fmla="*/ 1123 w 2042"/>
                <a:gd name="T13" fmla="*/ 215 h 1259"/>
                <a:gd name="T14" fmla="*/ 1162 w 2042"/>
                <a:gd name="T15" fmla="*/ 200 h 1259"/>
                <a:gd name="T16" fmla="*/ 1199 w 2042"/>
                <a:gd name="T17" fmla="*/ 192 h 1259"/>
                <a:gd name="T18" fmla="*/ 1227 w 2042"/>
                <a:gd name="T19" fmla="*/ 191 h 1259"/>
                <a:gd name="T20" fmla="*/ 1238 w 2042"/>
                <a:gd name="T21" fmla="*/ 191 h 1259"/>
                <a:gd name="T22" fmla="*/ 1261 w 2042"/>
                <a:gd name="T23" fmla="*/ 191 h 1259"/>
                <a:gd name="T24" fmla="*/ 1294 w 2042"/>
                <a:gd name="T25" fmla="*/ 196 h 1259"/>
                <a:gd name="T26" fmla="*/ 1335 w 2042"/>
                <a:gd name="T27" fmla="*/ 209 h 1259"/>
                <a:gd name="T28" fmla="*/ 1371 w 2042"/>
                <a:gd name="T29" fmla="*/ 233 h 1259"/>
                <a:gd name="T30" fmla="*/ 1396 w 2042"/>
                <a:gd name="T31" fmla="*/ 270 h 1259"/>
                <a:gd name="T32" fmla="*/ 1403 w 2042"/>
                <a:gd name="T33" fmla="*/ 325 h 1259"/>
                <a:gd name="T34" fmla="*/ 1384 w 2042"/>
                <a:gd name="T35" fmla="*/ 401 h 1259"/>
                <a:gd name="T36" fmla="*/ 1330 w 2042"/>
                <a:gd name="T37" fmla="*/ 501 h 1259"/>
                <a:gd name="T38" fmla="*/ 1438 w 2042"/>
                <a:gd name="T39" fmla="*/ 734 h 1259"/>
                <a:gd name="T40" fmla="*/ 1673 w 2042"/>
                <a:gd name="T41" fmla="*/ 0 h 1259"/>
                <a:gd name="T42" fmla="*/ 1693 w 2042"/>
                <a:gd name="T43" fmla="*/ 13 h 1259"/>
                <a:gd name="T44" fmla="*/ 1751 w 2042"/>
                <a:gd name="T45" fmla="*/ 49 h 1259"/>
                <a:gd name="T46" fmla="*/ 1839 w 2042"/>
                <a:gd name="T47" fmla="*/ 98 h 1259"/>
                <a:gd name="T48" fmla="*/ 1955 w 2042"/>
                <a:gd name="T49" fmla="*/ 155 h 1259"/>
                <a:gd name="T50" fmla="*/ 2003 w 2042"/>
                <a:gd name="T51" fmla="*/ 247 h 1259"/>
                <a:gd name="T52" fmla="*/ 1911 w 2042"/>
                <a:gd name="T53" fmla="*/ 430 h 1259"/>
                <a:gd name="T54" fmla="*/ 1866 w 2042"/>
                <a:gd name="T55" fmla="*/ 634 h 1259"/>
                <a:gd name="T56" fmla="*/ 1874 w 2042"/>
                <a:gd name="T57" fmla="*/ 844 h 1259"/>
                <a:gd name="T58" fmla="*/ 1931 w 2042"/>
                <a:gd name="T59" fmla="*/ 1037 h 1259"/>
                <a:gd name="T60" fmla="*/ 1926 w 2042"/>
                <a:gd name="T61" fmla="*/ 1172 h 1259"/>
                <a:gd name="T62" fmla="*/ 1697 w 2042"/>
                <a:gd name="T63" fmla="*/ 1222 h 1259"/>
                <a:gd name="T64" fmla="*/ 1431 w 2042"/>
                <a:gd name="T65" fmla="*/ 1252 h 1259"/>
                <a:gd name="T66" fmla="*/ 1141 w 2042"/>
                <a:gd name="T67" fmla="*/ 1257 h 1259"/>
                <a:gd name="T68" fmla="*/ 883 w 2042"/>
                <a:gd name="T69" fmla="*/ 1238 h 1259"/>
                <a:gd name="T70" fmla="*/ 655 w 2042"/>
                <a:gd name="T71" fmla="*/ 1199 h 1259"/>
                <a:gd name="T72" fmla="*/ 460 w 2042"/>
                <a:gd name="T73" fmla="*/ 1150 h 1259"/>
                <a:gd name="T74" fmla="*/ 298 w 2042"/>
                <a:gd name="T75" fmla="*/ 1094 h 1259"/>
                <a:gd name="T76" fmla="*/ 174 w 2042"/>
                <a:gd name="T77" fmla="*/ 1043 h 1259"/>
                <a:gd name="T78" fmla="*/ 86 w 2042"/>
                <a:gd name="T79" fmla="*/ 1000 h 1259"/>
                <a:gd name="T80" fmla="*/ 38 w 2042"/>
                <a:gd name="T81" fmla="*/ 973 h 1259"/>
                <a:gd name="T82" fmla="*/ 26 w 2042"/>
                <a:gd name="T83" fmla="*/ 946 h 1259"/>
                <a:gd name="T84" fmla="*/ 15 w 2042"/>
                <a:gd name="T85" fmla="*/ 866 h 1259"/>
                <a:gd name="T86" fmla="*/ 8 w 2042"/>
                <a:gd name="T87" fmla="*/ 783 h 1259"/>
                <a:gd name="T88" fmla="*/ 3 w 2042"/>
                <a:gd name="T89" fmla="*/ 725 h 1259"/>
                <a:gd name="T90" fmla="*/ 1 w 2042"/>
                <a:gd name="T91" fmla="*/ 688 h 1259"/>
                <a:gd name="T92" fmla="*/ 1 w 2042"/>
                <a:gd name="T93" fmla="*/ 607 h 1259"/>
                <a:gd name="T94" fmla="*/ 12 w 2042"/>
                <a:gd name="T95" fmla="*/ 517 h 1259"/>
                <a:gd name="T96" fmla="*/ 40 w 2042"/>
                <a:gd name="T97" fmla="*/ 425 h 1259"/>
                <a:gd name="T98" fmla="*/ 89 w 2042"/>
                <a:gd name="T99" fmla="*/ 344 h 1259"/>
                <a:gd name="T100" fmla="*/ 166 w 2042"/>
                <a:gd name="T101" fmla="*/ 282 h 1259"/>
                <a:gd name="T102" fmla="*/ 286 w 2042"/>
                <a:gd name="T103" fmla="*/ 241 h 1259"/>
                <a:gd name="T104" fmla="*/ 431 w 2042"/>
                <a:gd name="T105" fmla="*/ 191 h 1259"/>
                <a:gd name="T106" fmla="*/ 559 w 2042"/>
                <a:gd name="T107" fmla="*/ 135 h 1259"/>
                <a:gd name="T108" fmla="*/ 664 w 2042"/>
                <a:gd name="T109" fmla="*/ 80 h 1259"/>
                <a:gd name="T110" fmla="*/ 742 w 2042"/>
                <a:gd name="T111" fmla="*/ 35 h 1259"/>
                <a:gd name="T112" fmla="*/ 788 w 2042"/>
                <a:gd name="T113" fmla="*/ 6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42" h="1259">
                  <a:moveTo>
                    <a:pt x="797" y="0"/>
                  </a:moveTo>
                  <a:lnTo>
                    <a:pt x="993" y="619"/>
                  </a:lnTo>
                  <a:lnTo>
                    <a:pt x="1030" y="736"/>
                  </a:lnTo>
                  <a:lnTo>
                    <a:pt x="1031" y="734"/>
                  </a:lnTo>
                  <a:lnTo>
                    <a:pt x="1063" y="833"/>
                  </a:lnTo>
                  <a:lnTo>
                    <a:pt x="1167" y="540"/>
                  </a:lnTo>
                  <a:lnTo>
                    <a:pt x="1139" y="501"/>
                  </a:lnTo>
                  <a:lnTo>
                    <a:pt x="1118" y="464"/>
                  </a:lnTo>
                  <a:lnTo>
                    <a:pt x="1099" y="431"/>
                  </a:lnTo>
                  <a:lnTo>
                    <a:pt x="1086" y="401"/>
                  </a:lnTo>
                  <a:lnTo>
                    <a:pt x="1075" y="373"/>
                  </a:lnTo>
                  <a:lnTo>
                    <a:pt x="1069" y="347"/>
                  </a:lnTo>
                  <a:lnTo>
                    <a:pt x="1066" y="325"/>
                  </a:lnTo>
                  <a:lnTo>
                    <a:pt x="1066" y="304"/>
                  </a:lnTo>
                  <a:lnTo>
                    <a:pt x="1068" y="286"/>
                  </a:lnTo>
                  <a:lnTo>
                    <a:pt x="1073" y="270"/>
                  </a:lnTo>
                  <a:lnTo>
                    <a:pt x="1080" y="255"/>
                  </a:lnTo>
                  <a:lnTo>
                    <a:pt x="1089" y="243"/>
                  </a:lnTo>
                  <a:lnTo>
                    <a:pt x="1099" y="233"/>
                  </a:lnTo>
                  <a:lnTo>
                    <a:pt x="1110" y="223"/>
                  </a:lnTo>
                  <a:lnTo>
                    <a:pt x="1123" y="215"/>
                  </a:lnTo>
                  <a:lnTo>
                    <a:pt x="1135" y="209"/>
                  </a:lnTo>
                  <a:lnTo>
                    <a:pt x="1148" y="204"/>
                  </a:lnTo>
                  <a:lnTo>
                    <a:pt x="1162" y="200"/>
                  </a:lnTo>
                  <a:lnTo>
                    <a:pt x="1175" y="196"/>
                  </a:lnTo>
                  <a:lnTo>
                    <a:pt x="1188" y="194"/>
                  </a:lnTo>
                  <a:lnTo>
                    <a:pt x="1199" y="192"/>
                  </a:lnTo>
                  <a:lnTo>
                    <a:pt x="1209" y="191"/>
                  </a:lnTo>
                  <a:lnTo>
                    <a:pt x="1218" y="191"/>
                  </a:lnTo>
                  <a:lnTo>
                    <a:pt x="1227" y="191"/>
                  </a:lnTo>
                  <a:lnTo>
                    <a:pt x="1232" y="191"/>
                  </a:lnTo>
                  <a:lnTo>
                    <a:pt x="1235" y="191"/>
                  </a:lnTo>
                  <a:lnTo>
                    <a:pt x="1238" y="191"/>
                  </a:lnTo>
                  <a:lnTo>
                    <a:pt x="1244" y="191"/>
                  </a:lnTo>
                  <a:lnTo>
                    <a:pt x="1251" y="191"/>
                  </a:lnTo>
                  <a:lnTo>
                    <a:pt x="1261" y="191"/>
                  </a:lnTo>
                  <a:lnTo>
                    <a:pt x="1271" y="192"/>
                  </a:lnTo>
                  <a:lnTo>
                    <a:pt x="1282" y="194"/>
                  </a:lnTo>
                  <a:lnTo>
                    <a:pt x="1294" y="196"/>
                  </a:lnTo>
                  <a:lnTo>
                    <a:pt x="1308" y="200"/>
                  </a:lnTo>
                  <a:lnTo>
                    <a:pt x="1321" y="204"/>
                  </a:lnTo>
                  <a:lnTo>
                    <a:pt x="1335" y="209"/>
                  </a:lnTo>
                  <a:lnTo>
                    <a:pt x="1347" y="215"/>
                  </a:lnTo>
                  <a:lnTo>
                    <a:pt x="1359" y="223"/>
                  </a:lnTo>
                  <a:lnTo>
                    <a:pt x="1371" y="233"/>
                  </a:lnTo>
                  <a:lnTo>
                    <a:pt x="1381" y="243"/>
                  </a:lnTo>
                  <a:lnTo>
                    <a:pt x="1390" y="255"/>
                  </a:lnTo>
                  <a:lnTo>
                    <a:pt x="1396" y="270"/>
                  </a:lnTo>
                  <a:lnTo>
                    <a:pt x="1401" y="286"/>
                  </a:lnTo>
                  <a:lnTo>
                    <a:pt x="1404" y="304"/>
                  </a:lnTo>
                  <a:lnTo>
                    <a:pt x="1403" y="325"/>
                  </a:lnTo>
                  <a:lnTo>
                    <a:pt x="1400" y="347"/>
                  </a:lnTo>
                  <a:lnTo>
                    <a:pt x="1394" y="373"/>
                  </a:lnTo>
                  <a:lnTo>
                    <a:pt x="1384" y="401"/>
                  </a:lnTo>
                  <a:lnTo>
                    <a:pt x="1371" y="431"/>
                  </a:lnTo>
                  <a:lnTo>
                    <a:pt x="1353" y="464"/>
                  </a:lnTo>
                  <a:lnTo>
                    <a:pt x="1330" y="501"/>
                  </a:lnTo>
                  <a:lnTo>
                    <a:pt x="1304" y="540"/>
                  </a:lnTo>
                  <a:lnTo>
                    <a:pt x="1407" y="833"/>
                  </a:lnTo>
                  <a:lnTo>
                    <a:pt x="1438" y="734"/>
                  </a:lnTo>
                  <a:lnTo>
                    <a:pt x="1439" y="736"/>
                  </a:lnTo>
                  <a:lnTo>
                    <a:pt x="1476" y="619"/>
                  </a:lnTo>
                  <a:lnTo>
                    <a:pt x="1673" y="0"/>
                  </a:lnTo>
                  <a:lnTo>
                    <a:pt x="1676" y="1"/>
                  </a:lnTo>
                  <a:lnTo>
                    <a:pt x="1682" y="6"/>
                  </a:lnTo>
                  <a:lnTo>
                    <a:pt x="1693" y="13"/>
                  </a:lnTo>
                  <a:lnTo>
                    <a:pt x="1709" y="24"/>
                  </a:lnTo>
                  <a:lnTo>
                    <a:pt x="1728" y="35"/>
                  </a:lnTo>
                  <a:lnTo>
                    <a:pt x="1751" y="49"/>
                  </a:lnTo>
                  <a:lnTo>
                    <a:pt x="1778" y="65"/>
                  </a:lnTo>
                  <a:lnTo>
                    <a:pt x="1807" y="81"/>
                  </a:lnTo>
                  <a:lnTo>
                    <a:pt x="1839" y="98"/>
                  </a:lnTo>
                  <a:lnTo>
                    <a:pt x="1875" y="117"/>
                  </a:lnTo>
                  <a:lnTo>
                    <a:pt x="1913" y="136"/>
                  </a:lnTo>
                  <a:lnTo>
                    <a:pt x="1955" y="155"/>
                  </a:lnTo>
                  <a:lnTo>
                    <a:pt x="1998" y="174"/>
                  </a:lnTo>
                  <a:lnTo>
                    <a:pt x="2042" y="193"/>
                  </a:lnTo>
                  <a:lnTo>
                    <a:pt x="2003" y="247"/>
                  </a:lnTo>
                  <a:lnTo>
                    <a:pt x="1967" y="305"/>
                  </a:lnTo>
                  <a:lnTo>
                    <a:pt x="1937" y="366"/>
                  </a:lnTo>
                  <a:lnTo>
                    <a:pt x="1911" y="430"/>
                  </a:lnTo>
                  <a:lnTo>
                    <a:pt x="1891" y="496"/>
                  </a:lnTo>
                  <a:lnTo>
                    <a:pt x="1875" y="565"/>
                  </a:lnTo>
                  <a:lnTo>
                    <a:pt x="1866" y="634"/>
                  </a:lnTo>
                  <a:lnTo>
                    <a:pt x="1862" y="706"/>
                  </a:lnTo>
                  <a:lnTo>
                    <a:pt x="1865" y="776"/>
                  </a:lnTo>
                  <a:lnTo>
                    <a:pt x="1874" y="844"/>
                  </a:lnTo>
                  <a:lnTo>
                    <a:pt x="1888" y="910"/>
                  </a:lnTo>
                  <a:lnTo>
                    <a:pt x="1907" y="975"/>
                  </a:lnTo>
                  <a:lnTo>
                    <a:pt x="1931" y="1037"/>
                  </a:lnTo>
                  <a:lnTo>
                    <a:pt x="1960" y="1097"/>
                  </a:lnTo>
                  <a:lnTo>
                    <a:pt x="1994" y="1154"/>
                  </a:lnTo>
                  <a:lnTo>
                    <a:pt x="1926" y="1172"/>
                  </a:lnTo>
                  <a:lnTo>
                    <a:pt x="1854" y="1190"/>
                  </a:lnTo>
                  <a:lnTo>
                    <a:pt x="1778" y="1206"/>
                  </a:lnTo>
                  <a:lnTo>
                    <a:pt x="1697" y="1222"/>
                  </a:lnTo>
                  <a:lnTo>
                    <a:pt x="1612" y="1234"/>
                  </a:lnTo>
                  <a:lnTo>
                    <a:pt x="1524" y="1245"/>
                  </a:lnTo>
                  <a:lnTo>
                    <a:pt x="1431" y="1252"/>
                  </a:lnTo>
                  <a:lnTo>
                    <a:pt x="1335" y="1257"/>
                  </a:lnTo>
                  <a:lnTo>
                    <a:pt x="1235" y="1259"/>
                  </a:lnTo>
                  <a:lnTo>
                    <a:pt x="1141" y="1257"/>
                  </a:lnTo>
                  <a:lnTo>
                    <a:pt x="1052" y="1253"/>
                  </a:lnTo>
                  <a:lnTo>
                    <a:pt x="965" y="1247"/>
                  </a:lnTo>
                  <a:lnTo>
                    <a:pt x="883" y="1238"/>
                  </a:lnTo>
                  <a:lnTo>
                    <a:pt x="803" y="1227"/>
                  </a:lnTo>
                  <a:lnTo>
                    <a:pt x="728" y="1213"/>
                  </a:lnTo>
                  <a:lnTo>
                    <a:pt x="655" y="1199"/>
                  </a:lnTo>
                  <a:lnTo>
                    <a:pt x="586" y="1184"/>
                  </a:lnTo>
                  <a:lnTo>
                    <a:pt x="521" y="1167"/>
                  </a:lnTo>
                  <a:lnTo>
                    <a:pt x="460" y="1150"/>
                  </a:lnTo>
                  <a:lnTo>
                    <a:pt x="402" y="1131"/>
                  </a:lnTo>
                  <a:lnTo>
                    <a:pt x="349" y="1113"/>
                  </a:lnTo>
                  <a:lnTo>
                    <a:pt x="298" y="1094"/>
                  </a:lnTo>
                  <a:lnTo>
                    <a:pt x="253" y="1077"/>
                  </a:lnTo>
                  <a:lnTo>
                    <a:pt x="211" y="1060"/>
                  </a:lnTo>
                  <a:lnTo>
                    <a:pt x="174" y="1043"/>
                  </a:lnTo>
                  <a:lnTo>
                    <a:pt x="140" y="1027"/>
                  </a:lnTo>
                  <a:lnTo>
                    <a:pt x="111" y="1013"/>
                  </a:lnTo>
                  <a:lnTo>
                    <a:pt x="86" y="1000"/>
                  </a:lnTo>
                  <a:lnTo>
                    <a:pt x="66" y="989"/>
                  </a:lnTo>
                  <a:lnTo>
                    <a:pt x="49" y="980"/>
                  </a:lnTo>
                  <a:lnTo>
                    <a:pt x="38" y="973"/>
                  </a:lnTo>
                  <a:lnTo>
                    <a:pt x="31" y="968"/>
                  </a:lnTo>
                  <a:lnTo>
                    <a:pt x="29" y="967"/>
                  </a:lnTo>
                  <a:lnTo>
                    <a:pt x="26" y="946"/>
                  </a:lnTo>
                  <a:lnTo>
                    <a:pt x="22" y="921"/>
                  </a:lnTo>
                  <a:lnTo>
                    <a:pt x="19" y="895"/>
                  </a:lnTo>
                  <a:lnTo>
                    <a:pt x="15" y="866"/>
                  </a:lnTo>
                  <a:lnTo>
                    <a:pt x="13" y="837"/>
                  </a:lnTo>
                  <a:lnTo>
                    <a:pt x="10" y="810"/>
                  </a:lnTo>
                  <a:lnTo>
                    <a:pt x="8" y="783"/>
                  </a:lnTo>
                  <a:lnTo>
                    <a:pt x="6" y="759"/>
                  </a:lnTo>
                  <a:lnTo>
                    <a:pt x="4" y="740"/>
                  </a:lnTo>
                  <a:lnTo>
                    <a:pt x="3" y="725"/>
                  </a:lnTo>
                  <a:lnTo>
                    <a:pt x="2" y="714"/>
                  </a:lnTo>
                  <a:lnTo>
                    <a:pt x="2" y="710"/>
                  </a:lnTo>
                  <a:lnTo>
                    <a:pt x="1" y="688"/>
                  </a:lnTo>
                  <a:lnTo>
                    <a:pt x="0" y="662"/>
                  </a:lnTo>
                  <a:lnTo>
                    <a:pt x="0" y="635"/>
                  </a:lnTo>
                  <a:lnTo>
                    <a:pt x="1" y="607"/>
                  </a:lnTo>
                  <a:lnTo>
                    <a:pt x="3" y="577"/>
                  </a:lnTo>
                  <a:lnTo>
                    <a:pt x="7" y="547"/>
                  </a:lnTo>
                  <a:lnTo>
                    <a:pt x="12" y="517"/>
                  </a:lnTo>
                  <a:lnTo>
                    <a:pt x="20" y="486"/>
                  </a:lnTo>
                  <a:lnTo>
                    <a:pt x="29" y="455"/>
                  </a:lnTo>
                  <a:lnTo>
                    <a:pt x="40" y="425"/>
                  </a:lnTo>
                  <a:lnTo>
                    <a:pt x="53" y="397"/>
                  </a:lnTo>
                  <a:lnTo>
                    <a:pt x="70" y="370"/>
                  </a:lnTo>
                  <a:lnTo>
                    <a:pt x="89" y="344"/>
                  </a:lnTo>
                  <a:lnTo>
                    <a:pt x="111" y="321"/>
                  </a:lnTo>
                  <a:lnTo>
                    <a:pt x="137" y="300"/>
                  </a:lnTo>
                  <a:lnTo>
                    <a:pt x="166" y="282"/>
                  </a:lnTo>
                  <a:lnTo>
                    <a:pt x="198" y="267"/>
                  </a:lnTo>
                  <a:lnTo>
                    <a:pt x="235" y="255"/>
                  </a:lnTo>
                  <a:lnTo>
                    <a:pt x="286" y="241"/>
                  </a:lnTo>
                  <a:lnTo>
                    <a:pt x="336" y="226"/>
                  </a:lnTo>
                  <a:lnTo>
                    <a:pt x="385" y="209"/>
                  </a:lnTo>
                  <a:lnTo>
                    <a:pt x="431" y="191"/>
                  </a:lnTo>
                  <a:lnTo>
                    <a:pt x="476" y="172"/>
                  </a:lnTo>
                  <a:lnTo>
                    <a:pt x="518" y="154"/>
                  </a:lnTo>
                  <a:lnTo>
                    <a:pt x="559" y="135"/>
                  </a:lnTo>
                  <a:lnTo>
                    <a:pt x="597" y="116"/>
                  </a:lnTo>
                  <a:lnTo>
                    <a:pt x="632" y="97"/>
                  </a:lnTo>
                  <a:lnTo>
                    <a:pt x="664" y="80"/>
                  </a:lnTo>
                  <a:lnTo>
                    <a:pt x="694" y="64"/>
                  </a:lnTo>
                  <a:lnTo>
                    <a:pt x="720" y="48"/>
                  </a:lnTo>
                  <a:lnTo>
                    <a:pt x="742" y="35"/>
                  </a:lnTo>
                  <a:lnTo>
                    <a:pt x="762" y="23"/>
                  </a:lnTo>
                  <a:lnTo>
                    <a:pt x="776" y="13"/>
                  </a:lnTo>
                  <a:lnTo>
                    <a:pt x="788" y="6"/>
                  </a:lnTo>
                  <a:lnTo>
                    <a:pt x="795" y="1"/>
                  </a:lnTo>
                  <a:lnTo>
                    <a:pt x="7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5785B192-EDEA-4870-8C03-1832B3A80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0" y="2349"/>
              <a:ext cx="107" cy="106"/>
            </a:xfrm>
            <a:custGeom>
              <a:avLst/>
              <a:gdLst>
                <a:gd name="T0" fmla="*/ 582 w 1386"/>
                <a:gd name="T1" fmla="*/ 190 h 1382"/>
                <a:gd name="T2" fmla="*/ 433 w 1386"/>
                <a:gd name="T3" fmla="*/ 248 h 1382"/>
                <a:gd name="T4" fmla="*/ 311 w 1386"/>
                <a:gd name="T5" fmla="*/ 348 h 1382"/>
                <a:gd name="T6" fmla="*/ 224 w 1386"/>
                <a:gd name="T7" fmla="*/ 479 h 1382"/>
                <a:gd name="T8" fmla="*/ 182 w 1386"/>
                <a:gd name="T9" fmla="*/ 635 h 1382"/>
                <a:gd name="T10" fmla="*/ 190 w 1386"/>
                <a:gd name="T11" fmla="*/ 801 h 1382"/>
                <a:gd name="T12" fmla="*/ 249 w 1386"/>
                <a:gd name="T13" fmla="*/ 949 h 1382"/>
                <a:gd name="T14" fmla="*/ 349 w 1386"/>
                <a:gd name="T15" fmla="*/ 1071 h 1382"/>
                <a:gd name="T16" fmla="*/ 480 w 1386"/>
                <a:gd name="T17" fmla="*/ 1158 h 1382"/>
                <a:gd name="T18" fmla="*/ 636 w 1386"/>
                <a:gd name="T19" fmla="*/ 1200 h 1382"/>
                <a:gd name="T20" fmla="*/ 803 w 1386"/>
                <a:gd name="T21" fmla="*/ 1192 h 1382"/>
                <a:gd name="T22" fmla="*/ 952 w 1386"/>
                <a:gd name="T23" fmla="*/ 1134 h 1382"/>
                <a:gd name="T24" fmla="*/ 1074 w 1386"/>
                <a:gd name="T25" fmla="*/ 1034 h 1382"/>
                <a:gd name="T26" fmla="*/ 1161 w 1386"/>
                <a:gd name="T27" fmla="*/ 902 h 1382"/>
                <a:gd name="T28" fmla="*/ 1204 w 1386"/>
                <a:gd name="T29" fmla="*/ 746 h 1382"/>
                <a:gd name="T30" fmla="*/ 1195 w 1386"/>
                <a:gd name="T31" fmla="*/ 581 h 1382"/>
                <a:gd name="T32" fmla="*/ 1136 w 1386"/>
                <a:gd name="T33" fmla="*/ 432 h 1382"/>
                <a:gd name="T34" fmla="*/ 1037 w 1386"/>
                <a:gd name="T35" fmla="*/ 311 h 1382"/>
                <a:gd name="T36" fmla="*/ 905 w 1386"/>
                <a:gd name="T37" fmla="*/ 224 h 1382"/>
                <a:gd name="T38" fmla="*/ 749 w 1386"/>
                <a:gd name="T39" fmla="*/ 182 h 1382"/>
                <a:gd name="T40" fmla="*/ 759 w 1386"/>
                <a:gd name="T41" fmla="*/ 4 h 1382"/>
                <a:gd name="T42" fmla="*/ 947 w 1386"/>
                <a:gd name="T43" fmla="*/ 49 h 1382"/>
                <a:gd name="T44" fmla="*/ 1111 w 1386"/>
                <a:gd name="T45" fmla="*/ 142 h 1382"/>
                <a:gd name="T46" fmla="*/ 1244 w 1386"/>
                <a:gd name="T47" fmla="*/ 274 h 1382"/>
                <a:gd name="T48" fmla="*/ 1337 w 1386"/>
                <a:gd name="T49" fmla="*/ 437 h 1382"/>
                <a:gd name="T50" fmla="*/ 1383 w 1386"/>
                <a:gd name="T51" fmla="*/ 625 h 1382"/>
                <a:gd name="T52" fmla="*/ 1373 w 1386"/>
                <a:gd name="T53" fmla="*/ 822 h 1382"/>
                <a:gd name="T54" fmla="*/ 1311 w 1386"/>
                <a:gd name="T55" fmla="*/ 1003 h 1382"/>
                <a:gd name="T56" fmla="*/ 1204 w 1386"/>
                <a:gd name="T57" fmla="*/ 1156 h 1382"/>
                <a:gd name="T58" fmla="*/ 1060 w 1386"/>
                <a:gd name="T59" fmla="*/ 1276 h 1382"/>
                <a:gd name="T60" fmla="*/ 887 w 1386"/>
                <a:gd name="T61" fmla="*/ 1354 h 1382"/>
                <a:gd name="T62" fmla="*/ 693 w 1386"/>
                <a:gd name="T63" fmla="*/ 1382 h 1382"/>
                <a:gd name="T64" fmla="*/ 499 w 1386"/>
                <a:gd name="T65" fmla="*/ 1354 h 1382"/>
                <a:gd name="T66" fmla="*/ 325 w 1386"/>
                <a:gd name="T67" fmla="*/ 1276 h 1382"/>
                <a:gd name="T68" fmla="*/ 181 w 1386"/>
                <a:gd name="T69" fmla="*/ 1156 h 1382"/>
                <a:gd name="T70" fmla="*/ 74 w 1386"/>
                <a:gd name="T71" fmla="*/ 1003 h 1382"/>
                <a:gd name="T72" fmla="*/ 12 w 1386"/>
                <a:gd name="T73" fmla="*/ 822 h 1382"/>
                <a:gd name="T74" fmla="*/ 3 w 1386"/>
                <a:gd name="T75" fmla="*/ 625 h 1382"/>
                <a:gd name="T76" fmla="*/ 48 w 1386"/>
                <a:gd name="T77" fmla="*/ 437 h 1382"/>
                <a:gd name="T78" fmla="*/ 141 w 1386"/>
                <a:gd name="T79" fmla="*/ 273 h 1382"/>
                <a:gd name="T80" fmla="*/ 274 w 1386"/>
                <a:gd name="T81" fmla="*/ 141 h 1382"/>
                <a:gd name="T82" fmla="*/ 438 w 1386"/>
                <a:gd name="T83" fmla="*/ 49 h 1382"/>
                <a:gd name="T84" fmla="*/ 626 w 1386"/>
                <a:gd name="T85" fmla="*/ 4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6" h="1382">
                  <a:moveTo>
                    <a:pt x="693" y="179"/>
                  </a:moveTo>
                  <a:lnTo>
                    <a:pt x="636" y="182"/>
                  </a:lnTo>
                  <a:lnTo>
                    <a:pt x="582" y="190"/>
                  </a:lnTo>
                  <a:lnTo>
                    <a:pt x="531" y="204"/>
                  </a:lnTo>
                  <a:lnTo>
                    <a:pt x="480" y="224"/>
                  </a:lnTo>
                  <a:lnTo>
                    <a:pt x="433" y="248"/>
                  </a:lnTo>
                  <a:lnTo>
                    <a:pt x="389" y="277"/>
                  </a:lnTo>
                  <a:lnTo>
                    <a:pt x="349" y="311"/>
                  </a:lnTo>
                  <a:lnTo>
                    <a:pt x="311" y="348"/>
                  </a:lnTo>
                  <a:lnTo>
                    <a:pt x="278" y="389"/>
                  </a:lnTo>
                  <a:lnTo>
                    <a:pt x="249" y="432"/>
                  </a:lnTo>
                  <a:lnTo>
                    <a:pt x="224" y="479"/>
                  </a:lnTo>
                  <a:lnTo>
                    <a:pt x="205" y="529"/>
                  </a:lnTo>
                  <a:lnTo>
                    <a:pt x="190" y="581"/>
                  </a:lnTo>
                  <a:lnTo>
                    <a:pt x="182" y="635"/>
                  </a:lnTo>
                  <a:lnTo>
                    <a:pt x="179" y="691"/>
                  </a:lnTo>
                  <a:lnTo>
                    <a:pt x="182" y="746"/>
                  </a:lnTo>
                  <a:lnTo>
                    <a:pt x="190" y="801"/>
                  </a:lnTo>
                  <a:lnTo>
                    <a:pt x="205" y="853"/>
                  </a:lnTo>
                  <a:lnTo>
                    <a:pt x="224" y="902"/>
                  </a:lnTo>
                  <a:lnTo>
                    <a:pt x="249" y="949"/>
                  </a:lnTo>
                  <a:lnTo>
                    <a:pt x="278" y="993"/>
                  </a:lnTo>
                  <a:lnTo>
                    <a:pt x="312" y="1034"/>
                  </a:lnTo>
                  <a:lnTo>
                    <a:pt x="349" y="1071"/>
                  </a:lnTo>
                  <a:lnTo>
                    <a:pt x="390" y="1105"/>
                  </a:lnTo>
                  <a:lnTo>
                    <a:pt x="434" y="1134"/>
                  </a:lnTo>
                  <a:lnTo>
                    <a:pt x="480" y="1158"/>
                  </a:lnTo>
                  <a:lnTo>
                    <a:pt x="531" y="1178"/>
                  </a:lnTo>
                  <a:lnTo>
                    <a:pt x="583" y="1192"/>
                  </a:lnTo>
                  <a:lnTo>
                    <a:pt x="636" y="1200"/>
                  </a:lnTo>
                  <a:lnTo>
                    <a:pt x="693" y="1204"/>
                  </a:lnTo>
                  <a:lnTo>
                    <a:pt x="749" y="1200"/>
                  </a:lnTo>
                  <a:lnTo>
                    <a:pt x="803" y="1192"/>
                  </a:lnTo>
                  <a:lnTo>
                    <a:pt x="855" y="1178"/>
                  </a:lnTo>
                  <a:lnTo>
                    <a:pt x="905" y="1158"/>
                  </a:lnTo>
                  <a:lnTo>
                    <a:pt x="952" y="1134"/>
                  </a:lnTo>
                  <a:lnTo>
                    <a:pt x="996" y="1105"/>
                  </a:lnTo>
                  <a:lnTo>
                    <a:pt x="1037" y="1071"/>
                  </a:lnTo>
                  <a:lnTo>
                    <a:pt x="1074" y="1034"/>
                  </a:lnTo>
                  <a:lnTo>
                    <a:pt x="1107" y="993"/>
                  </a:lnTo>
                  <a:lnTo>
                    <a:pt x="1136" y="949"/>
                  </a:lnTo>
                  <a:lnTo>
                    <a:pt x="1161" y="902"/>
                  </a:lnTo>
                  <a:lnTo>
                    <a:pt x="1180" y="853"/>
                  </a:lnTo>
                  <a:lnTo>
                    <a:pt x="1195" y="801"/>
                  </a:lnTo>
                  <a:lnTo>
                    <a:pt x="1204" y="746"/>
                  </a:lnTo>
                  <a:lnTo>
                    <a:pt x="1207" y="691"/>
                  </a:lnTo>
                  <a:lnTo>
                    <a:pt x="1204" y="635"/>
                  </a:lnTo>
                  <a:lnTo>
                    <a:pt x="1195" y="581"/>
                  </a:lnTo>
                  <a:lnTo>
                    <a:pt x="1180" y="529"/>
                  </a:lnTo>
                  <a:lnTo>
                    <a:pt x="1161" y="479"/>
                  </a:lnTo>
                  <a:lnTo>
                    <a:pt x="1136" y="432"/>
                  </a:lnTo>
                  <a:lnTo>
                    <a:pt x="1107" y="389"/>
                  </a:lnTo>
                  <a:lnTo>
                    <a:pt x="1074" y="348"/>
                  </a:lnTo>
                  <a:lnTo>
                    <a:pt x="1037" y="311"/>
                  </a:lnTo>
                  <a:lnTo>
                    <a:pt x="996" y="277"/>
                  </a:lnTo>
                  <a:lnTo>
                    <a:pt x="952" y="248"/>
                  </a:lnTo>
                  <a:lnTo>
                    <a:pt x="905" y="224"/>
                  </a:lnTo>
                  <a:lnTo>
                    <a:pt x="855" y="204"/>
                  </a:lnTo>
                  <a:lnTo>
                    <a:pt x="803" y="190"/>
                  </a:lnTo>
                  <a:lnTo>
                    <a:pt x="749" y="182"/>
                  </a:lnTo>
                  <a:lnTo>
                    <a:pt x="693" y="179"/>
                  </a:lnTo>
                  <a:close/>
                  <a:moveTo>
                    <a:pt x="693" y="0"/>
                  </a:moveTo>
                  <a:lnTo>
                    <a:pt x="759" y="4"/>
                  </a:lnTo>
                  <a:lnTo>
                    <a:pt x="825" y="13"/>
                  </a:lnTo>
                  <a:lnTo>
                    <a:pt x="887" y="28"/>
                  </a:lnTo>
                  <a:lnTo>
                    <a:pt x="947" y="49"/>
                  </a:lnTo>
                  <a:lnTo>
                    <a:pt x="1006" y="75"/>
                  </a:lnTo>
                  <a:lnTo>
                    <a:pt x="1060" y="106"/>
                  </a:lnTo>
                  <a:lnTo>
                    <a:pt x="1111" y="142"/>
                  </a:lnTo>
                  <a:lnTo>
                    <a:pt x="1160" y="182"/>
                  </a:lnTo>
                  <a:lnTo>
                    <a:pt x="1204" y="226"/>
                  </a:lnTo>
                  <a:lnTo>
                    <a:pt x="1244" y="274"/>
                  </a:lnTo>
                  <a:lnTo>
                    <a:pt x="1280" y="325"/>
                  </a:lnTo>
                  <a:lnTo>
                    <a:pt x="1311" y="380"/>
                  </a:lnTo>
                  <a:lnTo>
                    <a:pt x="1337" y="437"/>
                  </a:lnTo>
                  <a:lnTo>
                    <a:pt x="1358" y="497"/>
                  </a:lnTo>
                  <a:lnTo>
                    <a:pt x="1373" y="560"/>
                  </a:lnTo>
                  <a:lnTo>
                    <a:pt x="1383" y="625"/>
                  </a:lnTo>
                  <a:lnTo>
                    <a:pt x="1386" y="691"/>
                  </a:lnTo>
                  <a:lnTo>
                    <a:pt x="1383" y="758"/>
                  </a:lnTo>
                  <a:lnTo>
                    <a:pt x="1373" y="822"/>
                  </a:lnTo>
                  <a:lnTo>
                    <a:pt x="1358" y="885"/>
                  </a:lnTo>
                  <a:lnTo>
                    <a:pt x="1337" y="945"/>
                  </a:lnTo>
                  <a:lnTo>
                    <a:pt x="1311" y="1003"/>
                  </a:lnTo>
                  <a:lnTo>
                    <a:pt x="1280" y="1057"/>
                  </a:lnTo>
                  <a:lnTo>
                    <a:pt x="1244" y="1109"/>
                  </a:lnTo>
                  <a:lnTo>
                    <a:pt x="1204" y="1156"/>
                  </a:lnTo>
                  <a:lnTo>
                    <a:pt x="1160" y="1200"/>
                  </a:lnTo>
                  <a:lnTo>
                    <a:pt x="1111" y="1240"/>
                  </a:lnTo>
                  <a:lnTo>
                    <a:pt x="1060" y="1276"/>
                  </a:lnTo>
                  <a:lnTo>
                    <a:pt x="1006" y="1307"/>
                  </a:lnTo>
                  <a:lnTo>
                    <a:pt x="947" y="1334"/>
                  </a:lnTo>
                  <a:lnTo>
                    <a:pt x="887" y="1354"/>
                  </a:lnTo>
                  <a:lnTo>
                    <a:pt x="825" y="1370"/>
                  </a:lnTo>
                  <a:lnTo>
                    <a:pt x="759" y="1379"/>
                  </a:lnTo>
                  <a:lnTo>
                    <a:pt x="693" y="1382"/>
                  </a:lnTo>
                  <a:lnTo>
                    <a:pt x="626" y="1379"/>
                  </a:lnTo>
                  <a:lnTo>
                    <a:pt x="561" y="1370"/>
                  </a:lnTo>
                  <a:lnTo>
                    <a:pt x="499" y="1354"/>
                  </a:lnTo>
                  <a:lnTo>
                    <a:pt x="438" y="1334"/>
                  </a:lnTo>
                  <a:lnTo>
                    <a:pt x="380" y="1307"/>
                  </a:lnTo>
                  <a:lnTo>
                    <a:pt x="325" y="1276"/>
                  </a:lnTo>
                  <a:lnTo>
                    <a:pt x="274" y="1240"/>
                  </a:lnTo>
                  <a:lnTo>
                    <a:pt x="225" y="1200"/>
                  </a:lnTo>
                  <a:lnTo>
                    <a:pt x="181" y="1156"/>
                  </a:lnTo>
                  <a:lnTo>
                    <a:pt x="141" y="1108"/>
                  </a:lnTo>
                  <a:lnTo>
                    <a:pt x="105" y="1057"/>
                  </a:lnTo>
                  <a:lnTo>
                    <a:pt x="74" y="1003"/>
                  </a:lnTo>
                  <a:lnTo>
                    <a:pt x="48" y="945"/>
                  </a:lnTo>
                  <a:lnTo>
                    <a:pt x="28" y="885"/>
                  </a:lnTo>
                  <a:lnTo>
                    <a:pt x="12" y="822"/>
                  </a:lnTo>
                  <a:lnTo>
                    <a:pt x="3" y="758"/>
                  </a:lnTo>
                  <a:lnTo>
                    <a:pt x="0" y="691"/>
                  </a:lnTo>
                  <a:lnTo>
                    <a:pt x="3" y="625"/>
                  </a:lnTo>
                  <a:lnTo>
                    <a:pt x="12" y="560"/>
                  </a:lnTo>
                  <a:lnTo>
                    <a:pt x="28" y="497"/>
                  </a:lnTo>
                  <a:lnTo>
                    <a:pt x="48" y="437"/>
                  </a:lnTo>
                  <a:lnTo>
                    <a:pt x="74" y="380"/>
                  </a:lnTo>
                  <a:lnTo>
                    <a:pt x="106" y="324"/>
                  </a:lnTo>
                  <a:lnTo>
                    <a:pt x="141" y="273"/>
                  </a:lnTo>
                  <a:lnTo>
                    <a:pt x="182" y="225"/>
                  </a:lnTo>
                  <a:lnTo>
                    <a:pt x="226" y="181"/>
                  </a:lnTo>
                  <a:lnTo>
                    <a:pt x="274" y="141"/>
                  </a:lnTo>
                  <a:lnTo>
                    <a:pt x="326" y="106"/>
                  </a:lnTo>
                  <a:lnTo>
                    <a:pt x="380" y="74"/>
                  </a:lnTo>
                  <a:lnTo>
                    <a:pt x="438" y="49"/>
                  </a:lnTo>
                  <a:lnTo>
                    <a:pt x="499" y="28"/>
                  </a:lnTo>
                  <a:lnTo>
                    <a:pt x="561" y="13"/>
                  </a:lnTo>
                  <a:lnTo>
                    <a:pt x="626" y="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Group 25">
            <a:extLst>
              <a:ext uri="{FF2B5EF4-FFF2-40B4-BE49-F238E27FC236}">
                <a16:creationId xmlns:a16="http://schemas.microsoft.com/office/drawing/2014/main" id="{0BFF3474-C1FA-4A3D-873C-98122A1338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06247" y="2514130"/>
            <a:ext cx="381394" cy="434691"/>
            <a:chOff x="6919" y="2207"/>
            <a:chExt cx="229" cy="261"/>
          </a:xfrm>
          <a:solidFill>
            <a:schemeClr val="accent4"/>
          </a:solidFill>
        </p:grpSpPr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46BC8B46-BDE5-4318-B7A3-F0CAC6B3D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" y="2363"/>
              <a:ext cx="229" cy="105"/>
            </a:xfrm>
            <a:custGeom>
              <a:avLst/>
              <a:gdLst>
                <a:gd name="T0" fmla="*/ 1283 w 2972"/>
                <a:gd name="T1" fmla="*/ 1004 h 1371"/>
                <a:gd name="T2" fmla="*/ 1354 w 2972"/>
                <a:gd name="T3" fmla="*/ 567 h 1371"/>
                <a:gd name="T4" fmla="*/ 1305 w 2972"/>
                <a:gd name="T5" fmla="*/ 463 h 1371"/>
                <a:gd name="T6" fmla="*/ 1287 w 2972"/>
                <a:gd name="T7" fmla="*/ 384 h 1371"/>
                <a:gd name="T8" fmla="*/ 1297 w 2972"/>
                <a:gd name="T9" fmla="*/ 325 h 1371"/>
                <a:gd name="T10" fmla="*/ 1324 w 2972"/>
                <a:gd name="T11" fmla="*/ 283 h 1371"/>
                <a:gd name="T12" fmla="*/ 1362 w 2972"/>
                <a:gd name="T13" fmla="*/ 256 h 1371"/>
                <a:gd name="T14" fmla="*/ 1405 w 2972"/>
                <a:gd name="T15" fmla="*/ 240 h 1371"/>
                <a:gd name="T16" fmla="*/ 1446 w 2972"/>
                <a:gd name="T17" fmla="*/ 231 h 1371"/>
                <a:gd name="T18" fmla="*/ 1477 w 2972"/>
                <a:gd name="T19" fmla="*/ 229 h 1371"/>
                <a:gd name="T20" fmla="*/ 1493 w 2972"/>
                <a:gd name="T21" fmla="*/ 229 h 1371"/>
                <a:gd name="T22" fmla="*/ 1525 w 2972"/>
                <a:gd name="T23" fmla="*/ 231 h 1371"/>
                <a:gd name="T24" fmla="*/ 1566 w 2972"/>
                <a:gd name="T25" fmla="*/ 240 h 1371"/>
                <a:gd name="T26" fmla="*/ 1609 w 2972"/>
                <a:gd name="T27" fmla="*/ 255 h 1371"/>
                <a:gd name="T28" fmla="*/ 1647 w 2972"/>
                <a:gd name="T29" fmla="*/ 283 h 1371"/>
                <a:gd name="T30" fmla="*/ 1675 w 2972"/>
                <a:gd name="T31" fmla="*/ 325 h 1371"/>
                <a:gd name="T32" fmla="*/ 1683 w 2972"/>
                <a:gd name="T33" fmla="*/ 384 h 1371"/>
                <a:gd name="T34" fmla="*/ 1667 w 2972"/>
                <a:gd name="T35" fmla="*/ 463 h 1371"/>
                <a:gd name="T36" fmla="*/ 1617 w 2972"/>
                <a:gd name="T37" fmla="*/ 567 h 1371"/>
                <a:gd name="T38" fmla="*/ 1688 w 2972"/>
                <a:gd name="T39" fmla="*/ 1004 h 1371"/>
                <a:gd name="T40" fmla="*/ 2008 w 2972"/>
                <a:gd name="T41" fmla="*/ 2 h 1371"/>
                <a:gd name="T42" fmla="*/ 2041 w 2972"/>
                <a:gd name="T43" fmla="*/ 22 h 1371"/>
                <a:gd name="T44" fmla="*/ 2111 w 2972"/>
                <a:gd name="T45" fmla="*/ 62 h 1371"/>
                <a:gd name="T46" fmla="*/ 2217 w 2972"/>
                <a:gd name="T47" fmla="*/ 118 h 1371"/>
                <a:gd name="T48" fmla="*/ 2356 w 2972"/>
                <a:gd name="T49" fmla="*/ 184 h 1371"/>
                <a:gd name="T50" fmla="*/ 2524 w 2972"/>
                <a:gd name="T51" fmla="*/ 256 h 1371"/>
                <a:gd name="T52" fmla="*/ 2690 w 2972"/>
                <a:gd name="T53" fmla="*/ 327 h 1371"/>
                <a:gd name="T54" fmla="*/ 2806 w 2972"/>
                <a:gd name="T55" fmla="*/ 417 h 1371"/>
                <a:gd name="T56" fmla="*/ 2884 w 2972"/>
                <a:gd name="T57" fmla="*/ 532 h 1371"/>
                <a:gd name="T58" fmla="*/ 2931 w 2972"/>
                <a:gd name="T59" fmla="*/ 675 h 1371"/>
                <a:gd name="T60" fmla="*/ 2956 w 2972"/>
                <a:gd name="T61" fmla="*/ 846 h 1371"/>
                <a:gd name="T62" fmla="*/ 2967 w 2972"/>
                <a:gd name="T63" fmla="*/ 1049 h 1371"/>
                <a:gd name="T64" fmla="*/ 2971 w 2972"/>
                <a:gd name="T65" fmla="*/ 1284 h 1371"/>
                <a:gd name="T66" fmla="*/ 1 w 2972"/>
                <a:gd name="T67" fmla="*/ 1288 h 1371"/>
                <a:gd name="T68" fmla="*/ 4 w 2972"/>
                <a:gd name="T69" fmla="*/ 1062 h 1371"/>
                <a:gd name="T70" fmla="*/ 13 w 2972"/>
                <a:gd name="T71" fmla="*/ 866 h 1371"/>
                <a:gd name="T72" fmla="*/ 34 w 2972"/>
                <a:gd name="T73" fmla="*/ 699 h 1371"/>
                <a:gd name="T74" fmla="*/ 74 w 2972"/>
                <a:gd name="T75" fmla="*/ 557 h 1371"/>
                <a:gd name="T76" fmla="*/ 143 w 2972"/>
                <a:gd name="T77" fmla="*/ 442 h 1371"/>
                <a:gd name="T78" fmla="*/ 243 w 2972"/>
                <a:gd name="T79" fmla="*/ 350 h 1371"/>
                <a:gd name="T80" fmla="*/ 385 w 2972"/>
                <a:gd name="T81" fmla="*/ 281 h 1371"/>
                <a:gd name="T82" fmla="*/ 562 w 2972"/>
                <a:gd name="T83" fmla="*/ 208 h 1371"/>
                <a:gd name="T84" fmla="*/ 711 w 2972"/>
                <a:gd name="T85" fmla="*/ 139 h 1371"/>
                <a:gd name="T86" fmla="*/ 828 w 2972"/>
                <a:gd name="T87" fmla="*/ 80 h 1371"/>
                <a:gd name="T88" fmla="*/ 910 w 2972"/>
                <a:gd name="T89" fmla="*/ 33 h 1371"/>
                <a:gd name="T90" fmla="*/ 956 w 2972"/>
                <a:gd name="T91" fmla="*/ 6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2" h="1371">
                  <a:moveTo>
                    <a:pt x="965" y="0"/>
                  </a:moveTo>
                  <a:lnTo>
                    <a:pt x="1245" y="885"/>
                  </a:lnTo>
                  <a:lnTo>
                    <a:pt x="1283" y="1004"/>
                  </a:lnTo>
                  <a:lnTo>
                    <a:pt x="1408" y="649"/>
                  </a:lnTo>
                  <a:lnTo>
                    <a:pt x="1379" y="607"/>
                  </a:lnTo>
                  <a:lnTo>
                    <a:pt x="1354" y="567"/>
                  </a:lnTo>
                  <a:lnTo>
                    <a:pt x="1334" y="530"/>
                  </a:lnTo>
                  <a:lnTo>
                    <a:pt x="1317" y="495"/>
                  </a:lnTo>
                  <a:lnTo>
                    <a:pt x="1305" y="463"/>
                  </a:lnTo>
                  <a:lnTo>
                    <a:pt x="1296" y="435"/>
                  </a:lnTo>
                  <a:lnTo>
                    <a:pt x="1290" y="409"/>
                  </a:lnTo>
                  <a:lnTo>
                    <a:pt x="1287" y="384"/>
                  </a:lnTo>
                  <a:lnTo>
                    <a:pt x="1288" y="362"/>
                  </a:lnTo>
                  <a:lnTo>
                    <a:pt x="1291" y="343"/>
                  </a:lnTo>
                  <a:lnTo>
                    <a:pt x="1297" y="325"/>
                  </a:lnTo>
                  <a:lnTo>
                    <a:pt x="1304" y="310"/>
                  </a:lnTo>
                  <a:lnTo>
                    <a:pt x="1313" y="295"/>
                  </a:lnTo>
                  <a:lnTo>
                    <a:pt x="1324" y="283"/>
                  </a:lnTo>
                  <a:lnTo>
                    <a:pt x="1335" y="273"/>
                  </a:lnTo>
                  <a:lnTo>
                    <a:pt x="1348" y="263"/>
                  </a:lnTo>
                  <a:lnTo>
                    <a:pt x="1362" y="256"/>
                  </a:lnTo>
                  <a:lnTo>
                    <a:pt x="1376" y="249"/>
                  </a:lnTo>
                  <a:lnTo>
                    <a:pt x="1391" y="244"/>
                  </a:lnTo>
                  <a:lnTo>
                    <a:pt x="1405" y="240"/>
                  </a:lnTo>
                  <a:lnTo>
                    <a:pt x="1420" y="236"/>
                  </a:lnTo>
                  <a:lnTo>
                    <a:pt x="1433" y="233"/>
                  </a:lnTo>
                  <a:lnTo>
                    <a:pt x="1446" y="231"/>
                  </a:lnTo>
                  <a:lnTo>
                    <a:pt x="1458" y="230"/>
                  </a:lnTo>
                  <a:lnTo>
                    <a:pt x="1468" y="229"/>
                  </a:lnTo>
                  <a:lnTo>
                    <a:pt x="1477" y="229"/>
                  </a:lnTo>
                  <a:lnTo>
                    <a:pt x="1484" y="229"/>
                  </a:lnTo>
                  <a:lnTo>
                    <a:pt x="1487" y="229"/>
                  </a:lnTo>
                  <a:lnTo>
                    <a:pt x="1493" y="229"/>
                  </a:lnTo>
                  <a:lnTo>
                    <a:pt x="1502" y="229"/>
                  </a:lnTo>
                  <a:lnTo>
                    <a:pt x="1513" y="230"/>
                  </a:lnTo>
                  <a:lnTo>
                    <a:pt x="1525" y="231"/>
                  </a:lnTo>
                  <a:lnTo>
                    <a:pt x="1538" y="233"/>
                  </a:lnTo>
                  <a:lnTo>
                    <a:pt x="1551" y="235"/>
                  </a:lnTo>
                  <a:lnTo>
                    <a:pt x="1566" y="240"/>
                  </a:lnTo>
                  <a:lnTo>
                    <a:pt x="1580" y="244"/>
                  </a:lnTo>
                  <a:lnTo>
                    <a:pt x="1594" y="249"/>
                  </a:lnTo>
                  <a:lnTo>
                    <a:pt x="1609" y="255"/>
                  </a:lnTo>
                  <a:lnTo>
                    <a:pt x="1622" y="263"/>
                  </a:lnTo>
                  <a:lnTo>
                    <a:pt x="1636" y="273"/>
                  </a:lnTo>
                  <a:lnTo>
                    <a:pt x="1647" y="283"/>
                  </a:lnTo>
                  <a:lnTo>
                    <a:pt x="1659" y="295"/>
                  </a:lnTo>
                  <a:lnTo>
                    <a:pt x="1667" y="309"/>
                  </a:lnTo>
                  <a:lnTo>
                    <a:pt x="1675" y="325"/>
                  </a:lnTo>
                  <a:lnTo>
                    <a:pt x="1680" y="343"/>
                  </a:lnTo>
                  <a:lnTo>
                    <a:pt x="1683" y="362"/>
                  </a:lnTo>
                  <a:lnTo>
                    <a:pt x="1683" y="384"/>
                  </a:lnTo>
                  <a:lnTo>
                    <a:pt x="1681" y="408"/>
                  </a:lnTo>
                  <a:lnTo>
                    <a:pt x="1675" y="435"/>
                  </a:lnTo>
                  <a:lnTo>
                    <a:pt x="1667" y="463"/>
                  </a:lnTo>
                  <a:lnTo>
                    <a:pt x="1654" y="495"/>
                  </a:lnTo>
                  <a:lnTo>
                    <a:pt x="1638" y="530"/>
                  </a:lnTo>
                  <a:lnTo>
                    <a:pt x="1617" y="567"/>
                  </a:lnTo>
                  <a:lnTo>
                    <a:pt x="1592" y="607"/>
                  </a:lnTo>
                  <a:lnTo>
                    <a:pt x="1562" y="649"/>
                  </a:lnTo>
                  <a:lnTo>
                    <a:pt x="1688" y="1004"/>
                  </a:lnTo>
                  <a:lnTo>
                    <a:pt x="1726" y="885"/>
                  </a:lnTo>
                  <a:lnTo>
                    <a:pt x="2006" y="0"/>
                  </a:lnTo>
                  <a:lnTo>
                    <a:pt x="2008" y="2"/>
                  </a:lnTo>
                  <a:lnTo>
                    <a:pt x="2015" y="6"/>
                  </a:lnTo>
                  <a:lnTo>
                    <a:pt x="2026" y="12"/>
                  </a:lnTo>
                  <a:lnTo>
                    <a:pt x="2041" y="22"/>
                  </a:lnTo>
                  <a:lnTo>
                    <a:pt x="2061" y="33"/>
                  </a:lnTo>
                  <a:lnTo>
                    <a:pt x="2085" y="46"/>
                  </a:lnTo>
                  <a:lnTo>
                    <a:pt x="2111" y="62"/>
                  </a:lnTo>
                  <a:lnTo>
                    <a:pt x="2142" y="80"/>
                  </a:lnTo>
                  <a:lnTo>
                    <a:pt x="2179" y="98"/>
                  </a:lnTo>
                  <a:lnTo>
                    <a:pt x="2217" y="118"/>
                  </a:lnTo>
                  <a:lnTo>
                    <a:pt x="2259" y="139"/>
                  </a:lnTo>
                  <a:lnTo>
                    <a:pt x="2306" y="161"/>
                  </a:lnTo>
                  <a:lnTo>
                    <a:pt x="2356" y="184"/>
                  </a:lnTo>
                  <a:lnTo>
                    <a:pt x="2408" y="208"/>
                  </a:lnTo>
                  <a:lnTo>
                    <a:pt x="2465" y="231"/>
                  </a:lnTo>
                  <a:lnTo>
                    <a:pt x="2524" y="256"/>
                  </a:lnTo>
                  <a:lnTo>
                    <a:pt x="2587" y="281"/>
                  </a:lnTo>
                  <a:lnTo>
                    <a:pt x="2641" y="302"/>
                  </a:lnTo>
                  <a:lnTo>
                    <a:pt x="2690" y="327"/>
                  </a:lnTo>
                  <a:lnTo>
                    <a:pt x="2734" y="354"/>
                  </a:lnTo>
                  <a:lnTo>
                    <a:pt x="2772" y="384"/>
                  </a:lnTo>
                  <a:lnTo>
                    <a:pt x="2806" y="417"/>
                  </a:lnTo>
                  <a:lnTo>
                    <a:pt x="2836" y="452"/>
                  </a:lnTo>
                  <a:lnTo>
                    <a:pt x="2862" y="490"/>
                  </a:lnTo>
                  <a:lnTo>
                    <a:pt x="2884" y="532"/>
                  </a:lnTo>
                  <a:lnTo>
                    <a:pt x="2904" y="576"/>
                  </a:lnTo>
                  <a:lnTo>
                    <a:pt x="2919" y="623"/>
                  </a:lnTo>
                  <a:lnTo>
                    <a:pt x="2931" y="675"/>
                  </a:lnTo>
                  <a:lnTo>
                    <a:pt x="2942" y="729"/>
                  </a:lnTo>
                  <a:lnTo>
                    <a:pt x="2950" y="785"/>
                  </a:lnTo>
                  <a:lnTo>
                    <a:pt x="2956" y="846"/>
                  </a:lnTo>
                  <a:lnTo>
                    <a:pt x="2961" y="910"/>
                  </a:lnTo>
                  <a:lnTo>
                    <a:pt x="2965" y="977"/>
                  </a:lnTo>
                  <a:lnTo>
                    <a:pt x="2967" y="1049"/>
                  </a:lnTo>
                  <a:lnTo>
                    <a:pt x="2969" y="1124"/>
                  </a:lnTo>
                  <a:lnTo>
                    <a:pt x="2970" y="1202"/>
                  </a:lnTo>
                  <a:lnTo>
                    <a:pt x="2971" y="1284"/>
                  </a:lnTo>
                  <a:lnTo>
                    <a:pt x="2972" y="1371"/>
                  </a:lnTo>
                  <a:lnTo>
                    <a:pt x="0" y="1371"/>
                  </a:lnTo>
                  <a:lnTo>
                    <a:pt x="1" y="1288"/>
                  </a:lnTo>
                  <a:lnTo>
                    <a:pt x="2" y="1210"/>
                  </a:lnTo>
                  <a:lnTo>
                    <a:pt x="3" y="1134"/>
                  </a:lnTo>
                  <a:lnTo>
                    <a:pt x="4" y="1062"/>
                  </a:lnTo>
                  <a:lnTo>
                    <a:pt x="6" y="994"/>
                  </a:lnTo>
                  <a:lnTo>
                    <a:pt x="9" y="928"/>
                  </a:lnTo>
                  <a:lnTo>
                    <a:pt x="13" y="866"/>
                  </a:lnTo>
                  <a:lnTo>
                    <a:pt x="19" y="807"/>
                  </a:lnTo>
                  <a:lnTo>
                    <a:pt x="26" y="751"/>
                  </a:lnTo>
                  <a:lnTo>
                    <a:pt x="34" y="699"/>
                  </a:lnTo>
                  <a:lnTo>
                    <a:pt x="45" y="649"/>
                  </a:lnTo>
                  <a:lnTo>
                    <a:pt x="59" y="602"/>
                  </a:lnTo>
                  <a:lnTo>
                    <a:pt x="74" y="557"/>
                  </a:lnTo>
                  <a:lnTo>
                    <a:pt x="94" y="516"/>
                  </a:lnTo>
                  <a:lnTo>
                    <a:pt x="117" y="478"/>
                  </a:lnTo>
                  <a:lnTo>
                    <a:pt x="143" y="442"/>
                  </a:lnTo>
                  <a:lnTo>
                    <a:pt x="172" y="409"/>
                  </a:lnTo>
                  <a:lnTo>
                    <a:pt x="205" y="379"/>
                  </a:lnTo>
                  <a:lnTo>
                    <a:pt x="243" y="350"/>
                  </a:lnTo>
                  <a:lnTo>
                    <a:pt x="285" y="324"/>
                  </a:lnTo>
                  <a:lnTo>
                    <a:pt x="332" y="301"/>
                  </a:lnTo>
                  <a:lnTo>
                    <a:pt x="385" y="281"/>
                  </a:lnTo>
                  <a:lnTo>
                    <a:pt x="447" y="256"/>
                  </a:lnTo>
                  <a:lnTo>
                    <a:pt x="507" y="231"/>
                  </a:lnTo>
                  <a:lnTo>
                    <a:pt x="562" y="208"/>
                  </a:lnTo>
                  <a:lnTo>
                    <a:pt x="615" y="184"/>
                  </a:lnTo>
                  <a:lnTo>
                    <a:pt x="665" y="161"/>
                  </a:lnTo>
                  <a:lnTo>
                    <a:pt x="711" y="139"/>
                  </a:lnTo>
                  <a:lnTo>
                    <a:pt x="754" y="118"/>
                  </a:lnTo>
                  <a:lnTo>
                    <a:pt x="793" y="98"/>
                  </a:lnTo>
                  <a:lnTo>
                    <a:pt x="828" y="80"/>
                  </a:lnTo>
                  <a:lnTo>
                    <a:pt x="859" y="62"/>
                  </a:lnTo>
                  <a:lnTo>
                    <a:pt x="887" y="46"/>
                  </a:lnTo>
                  <a:lnTo>
                    <a:pt x="910" y="33"/>
                  </a:lnTo>
                  <a:lnTo>
                    <a:pt x="930" y="22"/>
                  </a:lnTo>
                  <a:lnTo>
                    <a:pt x="945" y="12"/>
                  </a:lnTo>
                  <a:lnTo>
                    <a:pt x="956" y="6"/>
                  </a:lnTo>
                  <a:lnTo>
                    <a:pt x="963" y="2"/>
                  </a:lnTo>
                  <a:lnTo>
                    <a:pt x="9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E507F5AA-704C-4ECA-BAE2-9AE4783817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0" y="2207"/>
              <a:ext cx="146" cy="146"/>
            </a:xfrm>
            <a:custGeom>
              <a:avLst/>
              <a:gdLst>
                <a:gd name="T0" fmla="*/ 711 w 1903"/>
                <a:gd name="T1" fmla="*/ 750 h 1898"/>
                <a:gd name="T2" fmla="*/ 691 w 1903"/>
                <a:gd name="T3" fmla="*/ 790 h 1898"/>
                <a:gd name="T4" fmla="*/ 735 w 1903"/>
                <a:gd name="T5" fmla="*/ 821 h 1898"/>
                <a:gd name="T6" fmla="*/ 801 w 1903"/>
                <a:gd name="T7" fmla="*/ 835 h 1898"/>
                <a:gd name="T8" fmla="*/ 822 w 1903"/>
                <a:gd name="T9" fmla="*/ 887 h 1898"/>
                <a:gd name="T10" fmla="*/ 756 w 1903"/>
                <a:gd name="T11" fmla="*/ 1278 h 1898"/>
                <a:gd name="T12" fmla="*/ 759 w 1903"/>
                <a:gd name="T13" fmla="*/ 1440 h 1898"/>
                <a:gd name="T14" fmla="*/ 831 w 1903"/>
                <a:gd name="T15" fmla="*/ 1514 h 1898"/>
                <a:gd name="T16" fmla="*/ 949 w 1903"/>
                <a:gd name="T17" fmla="*/ 1536 h 1898"/>
                <a:gd name="T18" fmla="*/ 1097 w 1903"/>
                <a:gd name="T19" fmla="*/ 1511 h 1898"/>
                <a:gd name="T20" fmla="*/ 1200 w 1903"/>
                <a:gd name="T21" fmla="*/ 1433 h 1898"/>
                <a:gd name="T22" fmla="*/ 1209 w 1903"/>
                <a:gd name="T23" fmla="*/ 1384 h 1898"/>
                <a:gd name="T24" fmla="*/ 1163 w 1903"/>
                <a:gd name="T25" fmla="*/ 1384 h 1898"/>
                <a:gd name="T26" fmla="*/ 1076 w 1903"/>
                <a:gd name="T27" fmla="*/ 1415 h 1898"/>
                <a:gd name="T28" fmla="*/ 1033 w 1903"/>
                <a:gd name="T29" fmla="*/ 1394 h 1898"/>
                <a:gd name="T30" fmla="*/ 1024 w 1903"/>
                <a:gd name="T31" fmla="*/ 1328 h 1898"/>
                <a:gd name="T32" fmla="*/ 1104 w 1903"/>
                <a:gd name="T33" fmla="*/ 887 h 1898"/>
                <a:gd name="T34" fmla="*/ 1111 w 1903"/>
                <a:gd name="T35" fmla="*/ 780 h 1898"/>
                <a:gd name="T36" fmla="*/ 1072 w 1903"/>
                <a:gd name="T37" fmla="*/ 744 h 1898"/>
                <a:gd name="T38" fmla="*/ 960 w 1903"/>
                <a:gd name="T39" fmla="*/ 365 h 1898"/>
                <a:gd name="T40" fmla="*/ 863 w 1903"/>
                <a:gd name="T41" fmla="*/ 430 h 1898"/>
                <a:gd name="T42" fmla="*/ 839 w 1903"/>
                <a:gd name="T43" fmla="*/ 549 h 1898"/>
                <a:gd name="T44" fmla="*/ 904 w 1903"/>
                <a:gd name="T45" fmla="*/ 647 h 1898"/>
                <a:gd name="T46" fmla="*/ 1022 w 1903"/>
                <a:gd name="T47" fmla="*/ 671 h 1898"/>
                <a:gd name="T48" fmla="*/ 1118 w 1903"/>
                <a:gd name="T49" fmla="*/ 606 h 1898"/>
                <a:gd name="T50" fmla="*/ 1142 w 1903"/>
                <a:gd name="T51" fmla="*/ 487 h 1898"/>
                <a:gd name="T52" fmla="*/ 1078 w 1903"/>
                <a:gd name="T53" fmla="*/ 389 h 1898"/>
                <a:gd name="T54" fmla="*/ 918 w 1903"/>
                <a:gd name="T55" fmla="*/ 0 h 1898"/>
                <a:gd name="T56" fmla="*/ 1194 w 1903"/>
                <a:gd name="T57" fmla="*/ 30 h 1898"/>
                <a:gd name="T58" fmla="*/ 1453 w 1903"/>
                <a:gd name="T59" fmla="*/ 141 h 1898"/>
                <a:gd name="T60" fmla="*/ 1676 w 1903"/>
                <a:gd name="T61" fmla="*/ 331 h 1898"/>
                <a:gd name="T62" fmla="*/ 1828 w 1903"/>
                <a:gd name="T63" fmla="*/ 575 h 1898"/>
                <a:gd name="T64" fmla="*/ 1898 w 1903"/>
                <a:gd name="T65" fmla="*/ 844 h 1898"/>
                <a:gd name="T66" fmla="*/ 1889 w 1903"/>
                <a:gd name="T67" fmla="*/ 1122 h 1898"/>
                <a:gd name="T68" fmla="*/ 1798 w 1903"/>
                <a:gd name="T69" fmla="*/ 1386 h 1898"/>
                <a:gd name="T70" fmla="*/ 1625 w 1903"/>
                <a:gd name="T71" fmla="*/ 1620 h 1898"/>
                <a:gd name="T72" fmla="*/ 1395 w 1903"/>
                <a:gd name="T73" fmla="*/ 1790 h 1898"/>
                <a:gd name="T74" fmla="*/ 1135 w 1903"/>
                <a:gd name="T75" fmla="*/ 1881 h 1898"/>
                <a:gd name="T76" fmla="*/ 862 w 1903"/>
                <a:gd name="T77" fmla="*/ 1894 h 1898"/>
                <a:gd name="T78" fmla="*/ 596 w 1903"/>
                <a:gd name="T79" fmla="*/ 1829 h 1898"/>
                <a:gd name="T80" fmla="*/ 420 w 1903"/>
                <a:gd name="T81" fmla="*/ 1799 h 1898"/>
                <a:gd name="T82" fmla="*/ 229 w 1903"/>
                <a:gd name="T83" fmla="*/ 1872 h 1898"/>
                <a:gd name="T84" fmla="*/ 63 w 1903"/>
                <a:gd name="T85" fmla="*/ 1876 h 1898"/>
                <a:gd name="T86" fmla="*/ 33 w 1903"/>
                <a:gd name="T87" fmla="*/ 1845 h 1898"/>
                <a:gd name="T88" fmla="*/ 53 w 1903"/>
                <a:gd name="T89" fmla="*/ 1806 h 1898"/>
                <a:gd name="T90" fmla="*/ 174 w 1903"/>
                <a:gd name="T91" fmla="*/ 1707 h 1898"/>
                <a:gd name="T92" fmla="*/ 249 w 1903"/>
                <a:gd name="T93" fmla="*/ 1585 h 1898"/>
                <a:gd name="T94" fmla="*/ 118 w 1903"/>
                <a:gd name="T95" fmla="*/ 1407 h 1898"/>
                <a:gd name="T96" fmla="*/ 23 w 1903"/>
                <a:gd name="T97" fmla="*/ 1154 h 1898"/>
                <a:gd name="T98" fmla="*/ 2 w 1903"/>
                <a:gd name="T99" fmla="*/ 889 h 1898"/>
                <a:gd name="T100" fmla="*/ 57 w 1903"/>
                <a:gd name="T101" fmla="*/ 627 h 1898"/>
                <a:gd name="T102" fmla="*/ 186 w 1903"/>
                <a:gd name="T103" fmla="*/ 385 h 1898"/>
                <a:gd name="T104" fmla="*/ 391 w 1903"/>
                <a:gd name="T105" fmla="*/ 182 h 1898"/>
                <a:gd name="T106" fmla="*/ 644 w 1903"/>
                <a:gd name="T107" fmla="*/ 51 h 1898"/>
                <a:gd name="T108" fmla="*/ 918 w 1903"/>
                <a:gd name="T109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03" h="1898">
                  <a:moveTo>
                    <a:pt x="760" y="743"/>
                  </a:moveTo>
                  <a:lnTo>
                    <a:pt x="743" y="744"/>
                  </a:lnTo>
                  <a:lnTo>
                    <a:pt x="725" y="746"/>
                  </a:lnTo>
                  <a:lnTo>
                    <a:pt x="711" y="750"/>
                  </a:lnTo>
                  <a:lnTo>
                    <a:pt x="700" y="758"/>
                  </a:lnTo>
                  <a:lnTo>
                    <a:pt x="693" y="767"/>
                  </a:lnTo>
                  <a:lnTo>
                    <a:pt x="690" y="778"/>
                  </a:lnTo>
                  <a:lnTo>
                    <a:pt x="691" y="790"/>
                  </a:lnTo>
                  <a:lnTo>
                    <a:pt x="696" y="800"/>
                  </a:lnTo>
                  <a:lnTo>
                    <a:pt x="705" y="809"/>
                  </a:lnTo>
                  <a:lnTo>
                    <a:pt x="718" y="816"/>
                  </a:lnTo>
                  <a:lnTo>
                    <a:pt x="735" y="821"/>
                  </a:lnTo>
                  <a:lnTo>
                    <a:pt x="752" y="824"/>
                  </a:lnTo>
                  <a:lnTo>
                    <a:pt x="769" y="826"/>
                  </a:lnTo>
                  <a:lnTo>
                    <a:pt x="787" y="830"/>
                  </a:lnTo>
                  <a:lnTo>
                    <a:pt x="801" y="835"/>
                  </a:lnTo>
                  <a:lnTo>
                    <a:pt x="811" y="843"/>
                  </a:lnTo>
                  <a:lnTo>
                    <a:pt x="817" y="854"/>
                  </a:lnTo>
                  <a:lnTo>
                    <a:pt x="821" y="868"/>
                  </a:lnTo>
                  <a:lnTo>
                    <a:pt x="822" y="887"/>
                  </a:lnTo>
                  <a:lnTo>
                    <a:pt x="821" y="896"/>
                  </a:lnTo>
                  <a:lnTo>
                    <a:pt x="820" y="905"/>
                  </a:lnTo>
                  <a:lnTo>
                    <a:pt x="770" y="1195"/>
                  </a:lnTo>
                  <a:lnTo>
                    <a:pt x="756" y="1278"/>
                  </a:lnTo>
                  <a:lnTo>
                    <a:pt x="744" y="1361"/>
                  </a:lnTo>
                  <a:lnTo>
                    <a:pt x="744" y="1389"/>
                  </a:lnTo>
                  <a:lnTo>
                    <a:pt x="749" y="1415"/>
                  </a:lnTo>
                  <a:lnTo>
                    <a:pt x="759" y="1440"/>
                  </a:lnTo>
                  <a:lnTo>
                    <a:pt x="773" y="1463"/>
                  </a:lnTo>
                  <a:lnTo>
                    <a:pt x="790" y="1483"/>
                  </a:lnTo>
                  <a:lnTo>
                    <a:pt x="810" y="1500"/>
                  </a:lnTo>
                  <a:lnTo>
                    <a:pt x="831" y="1514"/>
                  </a:lnTo>
                  <a:lnTo>
                    <a:pt x="852" y="1523"/>
                  </a:lnTo>
                  <a:lnTo>
                    <a:pt x="873" y="1530"/>
                  </a:lnTo>
                  <a:lnTo>
                    <a:pt x="911" y="1534"/>
                  </a:lnTo>
                  <a:lnTo>
                    <a:pt x="949" y="1536"/>
                  </a:lnTo>
                  <a:lnTo>
                    <a:pt x="987" y="1536"/>
                  </a:lnTo>
                  <a:lnTo>
                    <a:pt x="1026" y="1533"/>
                  </a:lnTo>
                  <a:lnTo>
                    <a:pt x="1063" y="1525"/>
                  </a:lnTo>
                  <a:lnTo>
                    <a:pt x="1097" y="1511"/>
                  </a:lnTo>
                  <a:lnTo>
                    <a:pt x="1131" y="1493"/>
                  </a:lnTo>
                  <a:lnTo>
                    <a:pt x="1162" y="1471"/>
                  </a:lnTo>
                  <a:lnTo>
                    <a:pt x="1192" y="1444"/>
                  </a:lnTo>
                  <a:lnTo>
                    <a:pt x="1200" y="1433"/>
                  </a:lnTo>
                  <a:lnTo>
                    <a:pt x="1208" y="1420"/>
                  </a:lnTo>
                  <a:lnTo>
                    <a:pt x="1212" y="1407"/>
                  </a:lnTo>
                  <a:lnTo>
                    <a:pt x="1213" y="1394"/>
                  </a:lnTo>
                  <a:lnTo>
                    <a:pt x="1209" y="1384"/>
                  </a:lnTo>
                  <a:lnTo>
                    <a:pt x="1201" y="1377"/>
                  </a:lnTo>
                  <a:lnTo>
                    <a:pt x="1190" y="1375"/>
                  </a:lnTo>
                  <a:lnTo>
                    <a:pt x="1177" y="1377"/>
                  </a:lnTo>
                  <a:lnTo>
                    <a:pt x="1163" y="1384"/>
                  </a:lnTo>
                  <a:lnTo>
                    <a:pt x="1148" y="1392"/>
                  </a:lnTo>
                  <a:lnTo>
                    <a:pt x="1134" y="1400"/>
                  </a:lnTo>
                  <a:lnTo>
                    <a:pt x="1105" y="1409"/>
                  </a:lnTo>
                  <a:lnTo>
                    <a:pt x="1076" y="1415"/>
                  </a:lnTo>
                  <a:lnTo>
                    <a:pt x="1062" y="1415"/>
                  </a:lnTo>
                  <a:lnTo>
                    <a:pt x="1051" y="1411"/>
                  </a:lnTo>
                  <a:lnTo>
                    <a:pt x="1041" y="1405"/>
                  </a:lnTo>
                  <a:lnTo>
                    <a:pt x="1033" y="1394"/>
                  </a:lnTo>
                  <a:lnTo>
                    <a:pt x="1029" y="1382"/>
                  </a:lnTo>
                  <a:lnTo>
                    <a:pt x="1025" y="1365"/>
                  </a:lnTo>
                  <a:lnTo>
                    <a:pt x="1023" y="1346"/>
                  </a:lnTo>
                  <a:lnTo>
                    <a:pt x="1024" y="1328"/>
                  </a:lnTo>
                  <a:lnTo>
                    <a:pt x="1032" y="1274"/>
                  </a:lnTo>
                  <a:lnTo>
                    <a:pt x="1043" y="1219"/>
                  </a:lnTo>
                  <a:lnTo>
                    <a:pt x="1074" y="1053"/>
                  </a:lnTo>
                  <a:lnTo>
                    <a:pt x="1104" y="887"/>
                  </a:lnTo>
                  <a:lnTo>
                    <a:pt x="1109" y="857"/>
                  </a:lnTo>
                  <a:lnTo>
                    <a:pt x="1112" y="827"/>
                  </a:lnTo>
                  <a:lnTo>
                    <a:pt x="1113" y="797"/>
                  </a:lnTo>
                  <a:lnTo>
                    <a:pt x="1111" y="780"/>
                  </a:lnTo>
                  <a:lnTo>
                    <a:pt x="1106" y="767"/>
                  </a:lnTo>
                  <a:lnTo>
                    <a:pt x="1097" y="757"/>
                  </a:lnTo>
                  <a:lnTo>
                    <a:pt x="1086" y="749"/>
                  </a:lnTo>
                  <a:lnTo>
                    <a:pt x="1072" y="744"/>
                  </a:lnTo>
                  <a:lnTo>
                    <a:pt x="1055" y="743"/>
                  </a:lnTo>
                  <a:lnTo>
                    <a:pt x="760" y="743"/>
                  </a:lnTo>
                  <a:close/>
                  <a:moveTo>
                    <a:pt x="992" y="362"/>
                  </a:moveTo>
                  <a:lnTo>
                    <a:pt x="960" y="365"/>
                  </a:lnTo>
                  <a:lnTo>
                    <a:pt x="932" y="375"/>
                  </a:lnTo>
                  <a:lnTo>
                    <a:pt x="905" y="388"/>
                  </a:lnTo>
                  <a:lnTo>
                    <a:pt x="882" y="407"/>
                  </a:lnTo>
                  <a:lnTo>
                    <a:pt x="863" y="430"/>
                  </a:lnTo>
                  <a:lnTo>
                    <a:pt x="848" y="456"/>
                  </a:lnTo>
                  <a:lnTo>
                    <a:pt x="839" y="485"/>
                  </a:lnTo>
                  <a:lnTo>
                    <a:pt x="836" y="517"/>
                  </a:lnTo>
                  <a:lnTo>
                    <a:pt x="839" y="549"/>
                  </a:lnTo>
                  <a:lnTo>
                    <a:pt x="848" y="578"/>
                  </a:lnTo>
                  <a:lnTo>
                    <a:pt x="862" y="605"/>
                  </a:lnTo>
                  <a:lnTo>
                    <a:pt x="881" y="628"/>
                  </a:lnTo>
                  <a:lnTo>
                    <a:pt x="904" y="647"/>
                  </a:lnTo>
                  <a:lnTo>
                    <a:pt x="930" y="662"/>
                  </a:lnTo>
                  <a:lnTo>
                    <a:pt x="960" y="671"/>
                  </a:lnTo>
                  <a:lnTo>
                    <a:pt x="991" y="674"/>
                  </a:lnTo>
                  <a:lnTo>
                    <a:pt x="1022" y="671"/>
                  </a:lnTo>
                  <a:lnTo>
                    <a:pt x="1051" y="663"/>
                  </a:lnTo>
                  <a:lnTo>
                    <a:pt x="1077" y="648"/>
                  </a:lnTo>
                  <a:lnTo>
                    <a:pt x="1100" y="630"/>
                  </a:lnTo>
                  <a:lnTo>
                    <a:pt x="1118" y="606"/>
                  </a:lnTo>
                  <a:lnTo>
                    <a:pt x="1133" y="580"/>
                  </a:lnTo>
                  <a:lnTo>
                    <a:pt x="1142" y="550"/>
                  </a:lnTo>
                  <a:lnTo>
                    <a:pt x="1145" y="519"/>
                  </a:lnTo>
                  <a:lnTo>
                    <a:pt x="1142" y="487"/>
                  </a:lnTo>
                  <a:lnTo>
                    <a:pt x="1134" y="458"/>
                  </a:lnTo>
                  <a:lnTo>
                    <a:pt x="1119" y="431"/>
                  </a:lnTo>
                  <a:lnTo>
                    <a:pt x="1101" y="409"/>
                  </a:lnTo>
                  <a:lnTo>
                    <a:pt x="1078" y="389"/>
                  </a:lnTo>
                  <a:lnTo>
                    <a:pt x="1052" y="375"/>
                  </a:lnTo>
                  <a:lnTo>
                    <a:pt x="1023" y="365"/>
                  </a:lnTo>
                  <a:lnTo>
                    <a:pt x="992" y="362"/>
                  </a:lnTo>
                  <a:close/>
                  <a:moveTo>
                    <a:pt x="918" y="0"/>
                  </a:moveTo>
                  <a:lnTo>
                    <a:pt x="987" y="0"/>
                  </a:lnTo>
                  <a:lnTo>
                    <a:pt x="1056" y="5"/>
                  </a:lnTo>
                  <a:lnTo>
                    <a:pt x="1125" y="15"/>
                  </a:lnTo>
                  <a:lnTo>
                    <a:pt x="1194" y="30"/>
                  </a:lnTo>
                  <a:lnTo>
                    <a:pt x="1261" y="51"/>
                  </a:lnTo>
                  <a:lnTo>
                    <a:pt x="1326" y="75"/>
                  </a:lnTo>
                  <a:lnTo>
                    <a:pt x="1391" y="105"/>
                  </a:lnTo>
                  <a:lnTo>
                    <a:pt x="1453" y="141"/>
                  </a:lnTo>
                  <a:lnTo>
                    <a:pt x="1513" y="182"/>
                  </a:lnTo>
                  <a:lnTo>
                    <a:pt x="1570" y="227"/>
                  </a:lnTo>
                  <a:lnTo>
                    <a:pt x="1625" y="278"/>
                  </a:lnTo>
                  <a:lnTo>
                    <a:pt x="1676" y="331"/>
                  </a:lnTo>
                  <a:lnTo>
                    <a:pt x="1721" y="389"/>
                  </a:lnTo>
                  <a:lnTo>
                    <a:pt x="1761" y="449"/>
                  </a:lnTo>
                  <a:lnTo>
                    <a:pt x="1798" y="511"/>
                  </a:lnTo>
                  <a:lnTo>
                    <a:pt x="1828" y="575"/>
                  </a:lnTo>
                  <a:lnTo>
                    <a:pt x="1852" y="641"/>
                  </a:lnTo>
                  <a:lnTo>
                    <a:pt x="1873" y="708"/>
                  </a:lnTo>
                  <a:lnTo>
                    <a:pt x="1889" y="776"/>
                  </a:lnTo>
                  <a:lnTo>
                    <a:pt x="1898" y="844"/>
                  </a:lnTo>
                  <a:lnTo>
                    <a:pt x="1903" y="913"/>
                  </a:lnTo>
                  <a:lnTo>
                    <a:pt x="1903" y="984"/>
                  </a:lnTo>
                  <a:lnTo>
                    <a:pt x="1898" y="1053"/>
                  </a:lnTo>
                  <a:lnTo>
                    <a:pt x="1889" y="1122"/>
                  </a:lnTo>
                  <a:lnTo>
                    <a:pt x="1873" y="1189"/>
                  </a:lnTo>
                  <a:lnTo>
                    <a:pt x="1852" y="1256"/>
                  </a:lnTo>
                  <a:lnTo>
                    <a:pt x="1828" y="1322"/>
                  </a:lnTo>
                  <a:lnTo>
                    <a:pt x="1798" y="1386"/>
                  </a:lnTo>
                  <a:lnTo>
                    <a:pt x="1761" y="1448"/>
                  </a:lnTo>
                  <a:lnTo>
                    <a:pt x="1721" y="1508"/>
                  </a:lnTo>
                  <a:lnTo>
                    <a:pt x="1676" y="1566"/>
                  </a:lnTo>
                  <a:lnTo>
                    <a:pt x="1625" y="1620"/>
                  </a:lnTo>
                  <a:lnTo>
                    <a:pt x="1571" y="1670"/>
                  </a:lnTo>
                  <a:lnTo>
                    <a:pt x="1515" y="1714"/>
                  </a:lnTo>
                  <a:lnTo>
                    <a:pt x="1456" y="1755"/>
                  </a:lnTo>
                  <a:lnTo>
                    <a:pt x="1395" y="1790"/>
                  </a:lnTo>
                  <a:lnTo>
                    <a:pt x="1332" y="1820"/>
                  </a:lnTo>
                  <a:lnTo>
                    <a:pt x="1267" y="1844"/>
                  </a:lnTo>
                  <a:lnTo>
                    <a:pt x="1202" y="1865"/>
                  </a:lnTo>
                  <a:lnTo>
                    <a:pt x="1135" y="1881"/>
                  </a:lnTo>
                  <a:lnTo>
                    <a:pt x="1066" y="1891"/>
                  </a:lnTo>
                  <a:lnTo>
                    <a:pt x="998" y="1897"/>
                  </a:lnTo>
                  <a:lnTo>
                    <a:pt x="930" y="1898"/>
                  </a:lnTo>
                  <a:lnTo>
                    <a:pt x="862" y="1894"/>
                  </a:lnTo>
                  <a:lnTo>
                    <a:pt x="795" y="1885"/>
                  </a:lnTo>
                  <a:lnTo>
                    <a:pt x="727" y="1871"/>
                  </a:lnTo>
                  <a:lnTo>
                    <a:pt x="661" y="1853"/>
                  </a:lnTo>
                  <a:lnTo>
                    <a:pt x="596" y="1829"/>
                  </a:lnTo>
                  <a:lnTo>
                    <a:pt x="532" y="1800"/>
                  </a:lnTo>
                  <a:lnTo>
                    <a:pt x="471" y="1767"/>
                  </a:lnTo>
                  <a:lnTo>
                    <a:pt x="469" y="1766"/>
                  </a:lnTo>
                  <a:lnTo>
                    <a:pt x="420" y="1799"/>
                  </a:lnTo>
                  <a:lnTo>
                    <a:pt x="372" y="1825"/>
                  </a:lnTo>
                  <a:lnTo>
                    <a:pt x="323" y="1847"/>
                  </a:lnTo>
                  <a:lnTo>
                    <a:pt x="275" y="1862"/>
                  </a:lnTo>
                  <a:lnTo>
                    <a:pt x="229" y="1872"/>
                  </a:lnTo>
                  <a:lnTo>
                    <a:pt x="184" y="1879"/>
                  </a:lnTo>
                  <a:lnTo>
                    <a:pt x="141" y="1882"/>
                  </a:lnTo>
                  <a:lnTo>
                    <a:pt x="101" y="1881"/>
                  </a:lnTo>
                  <a:lnTo>
                    <a:pt x="63" y="1876"/>
                  </a:lnTo>
                  <a:lnTo>
                    <a:pt x="52" y="1872"/>
                  </a:lnTo>
                  <a:lnTo>
                    <a:pt x="43" y="1865"/>
                  </a:lnTo>
                  <a:lnTo>
                    <a:pt x="37" y="1856"/>
                  </a:lnTo>
                  <a:lnTo>
                    <a:pt x="33" y="1845"/>
                  </a:lnTo>
                  <a:lnTo>
                    <a:pt x="33" y="1834"/>
                  </a:lnTo>
                  <a:lnTo>
                    <a:pt x="37" y="1824"/>
                  </a:lnTo>
                  <a:lnTo>
                    <a:pt x="43" y="1814"/>
                  </a:lnTo>
                  <a:lnTo>
                    <a:pt x="53" y="1806"/>
                  </a:lnTo>
                  <a:lnTo>
                    <a:pt x="88" y="1787"/>
                  </a:lnTo>
                  <a:lnTo>
                    <a:pt x="120" y="1763"/>
                  </a:lnTo>
                  <a:lnTo>
                    <a:pt x="149" y="1736"/>
                  </a:lnTo>
                  <a:lnTo>
                    <a:pt x="174" y="1707"/>
                  </a:lnTo>
                  <a:lnTo>
                    <a:pt x="197" y="1677"/>
                  </a:lnTo>
                  <a:lnTo>
                    <a:pt x="216" y="1646"/>
                  </a:lnTo>
                  <a:lnTo>
                    <a:pt x="234" y="1615"/>
                  </a:lnTo>
                  <a:lnTo>
                    <a:pt x="249" y="1585"/>
                  </a:lnTo>
                  <a:lnTo>
                    <a:pt x="239" y="1578"/>
                  </a:lnTo>
                  <a:lnTo>
                    <a:pt x="194" y="1523"/>
                  </a:lnTo>
                  <a:lnTo>
                    <a:pt x="154" y="1467"/>
                  </a:lnTo>
                  <a:lnTo>
                    <a:pt x="118" y="1407"/>
                  </a:lnTo>
                  <a:lnTo>
                    <a:pt x="87" y="1346"/>
                  </a:lnTo>
                  <a:lnTo>
                    <a:pt x="61" y="1283"/>
                  </a:lnTo>
                  <a:lnTo>
                    <a:pt x="40" y="1219"/>
                  </a:lnTo>
                  <a:lnTo>
                    <a:pt x="23" y="1154"/>
                  </a:lnTo>
                  <a:lnTo>
                    <a:pt x="11" y="1088"/>
                  </a:lnTo>
                  <a:lnTo>
                    <a:pt x="3" y="1022"/>
                  </a:lnTo>
                  <a:lnTo>
                    <a:pt x="0" y="955"/>
                  </a:lnTo>
                  <a:lnTo>
                    <a:pt x="2" y="889"/>
                  </a:lnTo>
                  <a:lnTo>
                    <a:pt x="10" y="822"/>
                  </a:lnTo>
                  <a:lnTo>
                    <a:pt x="20" y="756"/>
                  </a:lnTo>
                  <a:lnTo>
                    <a:pt x="37" y="691"/>
                  </a:lnTo>
                  <a:lnTo>
                    <a:pt x="57" y="627"/>
                  </a:lnTo>
                  <a:lnTo>
                    <a:pt x="82" y="564"/>
                  </a:lnTo>
                  <a:lnTo>
                    <a:pt x="112" y="502"/>
                  </a:lnTo>
                  <a:lnTo>
                    <a:pt x="147" y="443"/>
                  </a:lnTo>
                  <a:lnTo>
                    <a:pt x="186" y="385"/>
                  </a:lnTo>
                  <a:lnTo>
                    <a:pt x="231" y="330"/>
                  </a:lnTo>
                  <a:lnTo>
                    <a:pt x="280" y="278"/>
                  </a:lnTo>
                  <a:lnTo>
                    <a:pt x="334" y="227"/>
                  </a:lnTo>
                  <a:lnTo>
                    <a:pt x="391" y="182"/>
                  </a:lnTo>
                  <a:lnTo>
                    <a:pt x="451" y="141"/>
                  </a:lnTo>
                  <a:lnTo>
                    <a:pt x="514" y="105"/>
                  </a:lnTo>
                  <a:lnTo>
                    <a:pt x="578" y="75"/>
                  </a:lnTo>
                  <a:lnTo>
                    <a:pt x="644" y="51"/>
                  </a:lnTo>
                  <a:lnTo>
                    <a:pt x="711" y="30"/>
                  </a:lnTo>
                  <a:lnTo>
                    <a:pt x="779" y="15"/>
                  </a:lnTo>
                  <a:lnTo>
                    <a:pt x="848" y="5"/>
                  </a:lnTo>
                  <a:lnTo>
                    <a:pt x="9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D6A37B6A-2439-482A-BB1D-DF404AC07B8C}"/>
              </a:ext>
            </a:extLst>
          </p:cNvPr>
          <p:cNvSpPr txBox="1">
            <a:spLocks/>
          </p:cNvSpPr>
          <p:nvPr/>
        </p:nvSpPr>
        <p:spPr>
          <a:xfrm>
            <a:off x="517092" y="1059486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56579AF-7F7D-48CE-B261-859DEE6DA60F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HOW TO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24707106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8C223D-2945-44C5-27BF-2F1E9A630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431221"/>
              </p:ext>
            </p:extLst>
          </p:nvPr>
        </p:nvGraphicFramePr>
        <p:xfrm>
          <a:off x="4467961" y="-253219"/>
          <a:ext cx="3541486" cy="3208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80160" y="365760"/>
            <a:ext cx="5509842" cy="1569660"/>
          </a:xfrm>
          <a:prstGeom prst="rect">
            <a:avLst/>
          </a:prstGeom>
          <a:noFill/>
          <a:effectLst>
            <a:glow rad="1905000"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9900"/>
                </a:solidFill>
                <a:latin typeface="Montserrat Medium" panose="00000600000000000000" pitchFamily="50" charset="0"/>
              </a:rPr>
              <a:t>WHAT IS</a:t>
            </a:r>
          </a:p>
          <a:p>
            <a:r>
              <a:rPr lang="en-US" sz="3200" b="1" dirty="0">
                <a:solidFill>
                  <a:srgbClr val="CC9900"/>
                </a:solidFill>
                <a:latin typeface="Montserrat Light" panose="00000400000000000000" pitchFamily="50" charset="0"/>
              </a:rPr>
              <a:t>ARTIFICIAL INTELLIGENCE</a:t>
            </a:r>
          </a:p>
          <a:p>
            <a:r>
              <a:rPr lang="en-US" sz="3200" b="1" dirty="0">
                <a:solidFill>
                  <a:srgbClr val="CC9900"/>
                </a:solidFill>
                <a:latin typeface="Montserrat Light" panose="00000400000000000000" pitchFamily="50" charset="0"/>
              </a:rPr>
              <a:t>(AI) TRADING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DBE63CF-62C4-4C9B-BBEF-6723864D1C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4" r="16454"/>
          <a:stretch>
            <a:fillRect/>
          </a:stretch>
        </p:blipFill>
        <p:spPr>
          <a:xfrm>
            <a:off x="8454887" y="3428999"/>
            <a:ext cx="3942478" cy="3490415"/>
          </a:xfrm>
          <a:solidFill>
            <a:schemeClr val="bg1">
              <a:lumMod val="9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2DAB7-7158-3779-4993-731EEB5B7D08}"/>
              </a:ext>
            </a:extLst>
          </p:cNvPr>
          <p:cNvSpPr/>
          <p:nvPr/>
        </p:nvSpPr>
        <p:spPr>
          <a:xfrm>
            <a:off x="8214810" y="3428999"/>
            <a:ext cx="4182555" cy="3813969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reflection stA="0" endPos="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3000"/>
              </a:lnSpc>
            </a:pPr>
            <a:r>
              <a:rPr lang="en-GB" sz="2400" b="1">
                <a:latin typeface="Arial Narrow" panose="020B0606020202030204" pitchFamily="34" charset="0"/>
                <a:cs typeface="Aharoni" panose="02010803020104030203" pitchFamily="2" charset="-79"/>
              </a:rPr>
              <a:t>AI </a:t>
            </a:r>
            <a:r>
              <a:rPr lang="en-GB" sz="2400" b="1" dirty="0">
                <a:latin typeface="Arial Narrow" panose="020B0606020202030204" pitchFamily="34" charset="0"/>
                <a:cs typeface="Aharoni" panose="02010803020104030203" pitchFamily="2" charset="-79"/>
              </a:rPr>
              <a:t>trading refers to the buying and selling of assets without the need for human interaction. Artificial intelligence trading uses a pre-defined algorithm to place trades automatically without the need for human interaction.</a:t>
            </a:r>
            <a:endParaRPr lang="en-US" sz="2400" dirty="0"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613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924204"/>
            <a:ext cx="12192000" cy="24765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3516" y="1177379"/>
            <a:ext cx="4719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KNIGHT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3224529"/>
            <a:ext cx="5811033" cy="19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Knight Robot uses indicators to analyze the market charts. These indicators are a default component of the robot which can automatically execute trades for you without the need for prior settings. Traders can as well input their desired settings on the Robot.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648833" y="540070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084079" y="573694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118CCBB-E2B5-5BEB-F57B-AA12DB566842}"/>
              </a:ext>
            </a:extLst>
          </p:cNvPr>
          <p:cNvSpPr/>
          <p:nvPr/>
        </p:nvSpPr>
        <p:spPr>
          <a:xfrm>
            <a:off x="6983896" y="1946820"/>
            <a:ext cx="4156062" cy="608996"/>
          </a:xfrm>
          <a:prstGeom prst="rect">
            <a:avLst/>
          </a:prstGeom>
          <a:noFill/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SPOT TRADING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14766AA-A8DC-325D-4C6B-1625664979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16141"/>
          <a:stretch>
            <a:fillRect/>
          </a:stretch>
        </p:blipFill>
        <p:spPr>
          <a:xfrm>
            <a:off x="0" y="0"/>
            <a:ext cx="6842647" cy="6858000"/>
          </a:xfrm>
        </p:spPr>
      </p:pic>
    </p:spTree>
    <p:extLst>
      <p:ext uri="{BB962C8B-B14F-4D97-AF65-F5344CB8AC3E}">
        <p14:creationId xmlns:p14="http://schemas.microsoft.com/office/powerpoint/2010/main" val="351295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EA24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B050"/>
      </a:accent2>
      <a:accent3>
        <a:srgbClr val="92D050"/>
      </a:accent3>
      <a:accent4>
        <a:srgbClr val="FFC000"/>
      </a:accent4>
      <a:accent5>
        <a:srgbClr val="00B050"/>
      </a:accent5>
      <a:accent6>
        <a:srgbClr val="00B0F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68">
      <a:dk1>
        <a:srgbClr val="191919"/>
      </a:dk1>
      <a:lt1>
        <a:srgbClr val="FFFFFF"/>
      </a:lt1>
      <a:dk2>
        <a:srgbClr val="131313"/>
      </a:dk2>
      <a:lt2>
        <a:srgbClr val="FFFFFF"/>
      </a:lt2>
      <a:accent1>
        <a:srgbClr val="00B0F0"/>
      </a:accent1>
      <a:accent2>
        <a:srgbClr val="5BC99F"/>
      </a:accent2>
      <a:accent3>
        <a:srgbClr val="FF940D"/>
      </a:accent3>
      <a:accent4>
        <a:srgbClr val="E61000"/>
      </a:accent4>
      <a:accent5>
        <a:srgbClr val="007DDA"/>
      </a:accent5>
      <a:accent6>
        <a:srgbClr val="7030A0"/>
      </a:accent6>
      <a:hlink>
        <a:srgbClr val="4BC394"/>
      </a:hlink>
      <a:folHlink>
        <a:srgbClr val="00B0F0"/>
      </a:folHlink>
    </a:clrScheme>
    <a:fontScheme name="Custom 94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Karkun - Green Fu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7B4F"/>
      </a:accent1>
      <a:accent2>
        <a:srgbClr val="4ADA99"/>
      </a:accent2>
      <a:accent3>
        <a:srgbClr val="197B4F"/>
      </a:accent3>
      <a:accent4>
        <a:srgbClr val="4ADA99"/>
      </a:accent4>
      <a:accent5>
        <a:srgbClr val="197B4F"/>
      </a:accent5>
      <a:accent6>
        <a:srgbClr val="4ADA9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B050"/>
      </a:accent2>
      <a:accent3>
        <a:srgbClr val="92D050"/>
      </a:accent3>
      <a:accent4>
        <a:srgbClr val="FFC000"/>
      </a:accent4>
      <a:accent5>
        <a:srgbClr val="00B050"/>
      </a:accent5>
      <a:accent6>
        <a:srgbClr val="00B0F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4587</TotalTime>
  <Words>1966</Words>
  <Application>Microsoft Office PowerPoint</Application>
  <PresentationFormat>Widescreen</PresentationFormat>
  <Paragraphs>300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Aharoni</vt:lpstr>
      <vt:lpstr>Arial</vt:lpstr>
      <vt:lpstr>Arial Narrow</vt:lpstr>
      <vt:lpstr>Arial Nova</vt:lpstr>
      <vt:lpstr>Calibri</vt:lpstr>
      <vt:lpstr>Calibri Light</vt:lpstr>
      <vt:lpstr>Gabriola</vt:lpstr>
      <vt:lpstr>Lato</vt:lpstr>
      <vt:lpstr>Lato Light</vt:lpstr>
      <vt:lpstr>Montserrat</vt:lpstr>
      <vt:lpstr>Montserrat Light</vt:lpstr>
      <vt:lpstr>Montserrat Medium</vt:lpstr>
      <vt:lpstr>Open Sans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PRE-Launch Pricing Table</vt:lpstr>
      <vt:lpstr>PRE-Launch Pricing Table</vt:lpstr>
      <vt:lpstr>Main Launch Pricing Table</vt:lpstr>
      <vt:lpstr>Main Launch Pricing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Walkin' Out!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HP ADMIN</cp:lastModifiedBy>
  <cp:revision>313</cp:revision>
  <dcterms:created xsi:type="dcterms:W3CDTF">2018-09-04T20:58:10Z</dcterms:created>
  <dcterms:modified xsi:type="dcterms:W3CDTF">2022-10-21T15:52:36Z</dcterms:modified>
</cp:coreProperties>
</file>